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Kanit ExtraLight"/>
      <p:regular r:id="rId26"/>
      <p:bold r:id="rId27"/>
      <p:italic r:id="rId28"/>
      <p:boldItalic r:id="rId29"/>
    </p:embeddedFont>
    <p:embeddedFont>
      <p:font typeface="Ubuntu"/>
      <p:regular r:id="rId30"/>
      <p:bold r:id="rId31"/>
      <p:italic r:id="rId32"/>
      <p:boldItalic r:id="rId33"/>
    </p:embeddedFont>
    <p:embeddedFont>
      <p:font typeface="Inconsolata"/>
      <p:regular r:id="rId34"/>
      <p:bold r:id="rId35"/>
    </p:embeddedFont>
    <p:embeddedFont>
      <p:font typeface="Kanit Medium"/>
      <p:regular r:id="rId36"/>
      <p:bold r:id="rId37"/>
      <p:italic r:id="rId38"/>
      <p:boldItalic r:id="rId39"/>
    </p:embeddedFont>
    <p:embeddedFont>
      <p:font typeface="Josefin Sans"/>
      <p:regular r:id="rId40"/>
      <p:bold r:id="rId41"/>
      <p:italic r:id="rId42"/>
      <p:boldItalic r:id="rId43"/>
    </p:embeddedFont>
    <p:embeddedFont>
      <p:font typeface="Bree Serif"/>
      <p:regular r:id="rId44"/>
    </p:embeddedFont>
    <p:embeddedFont>
      <p:font typeface="Kanit Light"/>
      <p:regular r:id="rId45"/>
      <p:bold r:id="rId46"/>
      <p:italic r:id="rId47"/>
      <p:boldItalic r:id="rId48"/>
    </p:embeddedFont>
    <p:embeddedFont>
      <p:font typeface="Kanit"/>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315DFA7-83F8-4CCA-B5CF-DCD4E4C63889}">
  <a:tblStyle styleId="{8315DFA7-83F8-4CCA-B5CF-DCD4E4C6388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JosefinSans-regular.fntdata"/><Relationship Id="rId42" Type="http://schemas.openxmlformats.org/officeDocument/2006/relationships/font" Target="fonts/JosefinSans-italic.fntdata"/><Relationship Id="rId41" Type="http://schemas.openxmlformats.org/officeDocument/2006/relationships/font" Target="fonts/JosefinSans-bold.fntdata"/><Relationship Id="rId44" Type="http://schemas.openxmlformats.org/officeDocument/2006/relationships/font" Target="fonts/BreeSerif-regular.fntdata"/><Relationship Id="rId43" Type="http://schemas.openxmlformats.org/officeDocument/2006/relationships/font" Target="fonts/JosefinSans-boldItalic.fntdata"/><Relationship Id="rId46" Type="http://schemas.openxmlformats.org/officeDocument/2006/relationships/font" Target="fonts/KanitLight-bold.fntdata"/><Relationship Id="rId45" Type="http://schemas.openxmlformats.org/officeDocument/2006/relationships/font" Target="fonts/Kanit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KanitLight-boldItalic.fntdata"/><Relationship Id="rId47" Type="http://schemas.openxmlformats.org/officeDocument/2006/relationships/font" Target="fonts/KanitLight-italic.fntdata"/><Relationship Id="rId49" Type="http://schemas.openxmlformats.org/officeDocument/2006/relationships/font" Target="fonts/Kani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Ubuntu-bold.fntdata"/><Relationship Id="rId30" Type="http://schemas.openxmlformats.org/officeDocument/2006/relationships/font" Target="fonts/Ubuntu-regular.fntdata"/><Relationship Id="rId33" Type="http://schemas.openxmlformats.org/officeDocument/2006/relationships/font" Target="fonts/Ubuntu-boldItalic.fntdata"/><Relationship Id="rId32" Type="http://schemas.openxmlformats.org/officeDocument/2006/relationships/font" Target="fonts/Ubuntu-italic.fntdata"/><Relationship Id="rId35" Type="http://schemas.openxmlformats.org/officeDocument/2006/relationships/font" Target="fonts/Inconsolata-bold.fntdata"/><Relationship Id="rId34" Type="http://schemas.openxmlformats.org/officeDocument/2006/relationships/font" Target="fonts/Inconsolata-regular.fntdata"/><Relationship Id="rId37" Type="http://schemas.openxmlformats.org/officeDocument/2006/relationships/font" Target="fonts/KanitMedium-bold.fntdata"/><Relationship Id="rId36" Type="http://schemas.openxmlformats.org/officeDocument/2006/relationships/font" Target="fonts/KanitMedium-regular.fntdata"/><Relationship Id="rId39" Type="http://schemas.openxmlformats.org/officeDocument/2006/relationships/font" Target="fonts/KanitMedium-boldItalic.fntdata"/><Relationship Id="rId38" Type="http://schemas.openxmlformats.org/officeDocument/2006/relationships/font" Target="fonts/KanitMedium-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font" Target="fonts/KanitExtraLight-regular.fntdata"/><Relationship Id="rId25" Type="http://schemas.openxmlformats.org/officeDocument/2006/relationships/slide" Target="slides/slide20.xml"/><Relationship Id="rId28" Type="http://schemas.openxmlformats.org/officeDocument/2006/relationships/font" Target="fonts/KanitExtraLight-italic.fntdata"/><Relationship Id="rId27" Type="http://schemas.openxmlformats.org/officeDocument/2006/relationships/font" Target="fonts/KanitExtraLight-bold.fntdata"/><Relationship Id="rId29" Type="http://schemas.openxmlformats.org/officeDocument/2006/relationships/font" Target="fonts/KanitExtraLight-boldItalic.fntdata"/><Relationship Id="rId51" Type="http://schemas.openxmlformats.org/officeDocument/2006/relationships/font" Target="fonts/Kanit-italic.fntdata"/><Relationship Id="rId50" Type="http://schemas.openxmlformats.org/officeDocument/2006/relationships/font" Target="fonts/Kanit-bold.fntdata"/><Relationship Id="rId52" Type="http://schemas.openxmlformats.org/officeDocument/2006/relationships/font" Target="fonts/Kanit-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1b385cbee9d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 name="Google Shape;1248;g1b385cbee9d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9" name="Shape 1269"/>
        <p:cNvGrpSpPr/>
        <p:nvPr/>
      </p:nvGrpSpPr>
      <p:grpSpPr>
        <a:xfrm>
          <a:off x="0" y="0"/>
          <a:ext cx="0" cy="0"/>
          <a:chOff x="0" y="0"/>
          <a:chExt cx="0" cy="0"/>
        </a:xfrm>
      </p:grpSpPr>
      <p:sp>
        <p:nvSpPr>
          <p:cNvPr id="1270" name="Google Shape;1270;g1b3eb09876d_0_2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 name="Google Shape;1271;g1b3eb09876d_0_2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1b3eb09876d_0_3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1b3eb09876d_0_3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first three, these are ratio’ed with the original bike network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logic behind this is that if the ratio is relatively low that implies that the city does have good infrastructure for commuting but alot of it is not meant for bikes, which is something that the city can improve on without building brand new roads.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terms of the degree, beta, and gamma index we realized that the number are more or less the same regardless of the city. This might have to do with how the </a:t>
            </a:r>
            <a:r>
              <a:rPr lang="en"/>
              <a:t>networks were made as we also tried this with original bike network but had similar results in the sense that they were indistinguishable from one another.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at the very start we questioned how much infrastructure a city might need and while this is not the most accurate it could provide a quick and dirty was of assessing how bike-friendly a network is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 name="Shape 1337"/>
        <p:cNvGrpSpPr/>
        <p:nvPr/>
      </p:nvGrpSpPr>
      <p:grpSpPr>
        <a:xfrm>
          <a:off x="0" y="0"/>
          <a:ext cx="0" cy="0"/>
          <a:chOff x="0" y="0"/>
          <a:chExt cx="0" cy="0"/>
        </a:xfrm>
      </p:grpSpPr>
      <p:sp>
        <p:nvSpPr>
          <p:cNvPr id="1338" name="Google Shape;1338;g2222a2b422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 name="Google Shape;1339;g2222a2b422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 name="Shape 1360"/>
        <p:cNvGrpSpPr/>
        <p:nvPr/>
      </p:nvGrpSpPr>
      <p:grpSpPr>
        <a:xfrm>
          <a:off x="0" y="0"/>
          <a:ext cx="0" cy="0"/>
          <a:chOff x="0" y="0"/>
          <a:chExt cx="0" cy="0"/>
        </a:xfrm>
      </p:grpSpPr>
      <p:sp>
        <p:nvSpPr>
          <p:cNvPr id="1361" name="Google Shape;1361;g2222a2b422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 name="Google Shape;1362;g2222a2b422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first three, these are ratio’ed with the original bike network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logic behind this is that if the ratio is relatively low that implies that the city does have good infrastructure for commuting but alot of it is not meant for bikes, which is something that the city can improve on without building brand new roads.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terms of the degree, beta, and gamma index we realized that the number are more or less the same regardless of the city. This might have to do with how the networks were made as we also tried this with original bike network but had similar results in the sense that they were indistinguishable from one another.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at the very start we questioned how much infrastructure a city might need and while this is not the most accurate it could provide a quick and dirty was of assessing how bike-friendly a network is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1b3eb09876d_0_3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1b3eb09876d_0_3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took the top 6 bike nodes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Bottom line is that rather than </a:t>
            </a:r>
            <a:r>
              <a:rPr lang="en"/>
              <a:t>going</a:t>
            </a:r>
            <a:r>
              <a:rPr lang="en"/>
              <a:t> through all 2000 tracts, further analysis should be done by selecting areas with greater bike infrastructure.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1aca0f4fce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1aca0f4fce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895460ef7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895460ef7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2" name="Shape 1472"/>
        <p:cNvGrpSpPr/>
        <p:nvPr/>
      </p:nvGrpSpPr>
      <p:grpSpPr>
        <a:xfrm>
          <a:off x="0" y="0"/>
          <a:ext cx="0" cy="0"/>
          <a:chOff x="0" y="0"/>
          <a:chExt cx="0" cy="0"/>
        </a:xfrm>
      </p:grpSpPr>
      <p:sp>
        <p:nvSpPr>
          <p:cNvPr id="1473" name="Google Shape;1473;g895460ef7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 name="Google Shape;1474;g895460ef7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1b3968ea0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1b3968ea0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 name="Shape 1038"/>
        <p:cNvGrpSpPr/>
        <p:nvPr/>
      </p:nvGrpSpPr>
      <p:grpSpPr>
        <a:xfrm>
          <a:off x="0" y="0"/>
          <a:ext cx="0" cy="0"/>
          <a:chOff x="0" y="0"/>
          <a:chExt cx="0" cy="0"/>
        </a:xfrm>
      </p:grpSpPr>
      <p:sp>
        <p:nvSpPr>
          <p:cNvPr id="1039" name="Google Shape;1039;g89dd9f53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0" name="Google Shape;1040;g89dd9f53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1b385cbee9d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1b385cbee9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1b385cbee9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1b385cbee9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1b3eb09876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1b3eb09876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1b385cbee9d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1b385cbee9d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1b385cbee9d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1b385cbee9d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 name="Shape 1168"/>
        <p:cNvGrpSpPr/>
        <p:nvPr/>
      </p:nvGrpSpPr>
      <p:grpSpPr>
        <a:xfrm>
          <a:off x="0" y="0"/>
          <a:ext cx="0" cy="0"/>
          <a:chOff x="0" y="0"/>
          <a:chExt cx="0" cy="0"/>
        </a:xfrm>
      </p:grpSpPr>
      <p:sp>
        <p:nvSpPr>
          <p:cNvPr id="1169" name="Google Shape;1169;g1b3eb09876d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 name="Google Shape;1170;g1b3eb09876d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1aca0f4fce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1aca0f4fce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g1b3968ea044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 name="Google Shape;1225;g1b3968ea044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do data cleaning of the bike network</a:t>
            </a:r>
            <a:endParaRPr/>
          </a:p>
          <a:p>
            <a:pPr indent="0" lvl="0" marL="0" rtl="0" algn="l">
              <a:spcBef>
                <a:spcPts val="0"/>
              </a:spcBef>
              <a:spcAft>
                <a:spcPts val="0"/>
              </a:spcAft>
              <a:buNone/>
            </a:pPr>
            <a:r>
              <a:rPr lang="en"/>
              <a:t>Figure X is a map of berkeley with a 2km bounded box and has all nodes and edges that osmnx classifies as bikes. This is essentially all roads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Figure X on the right is a map of berkeley with a 2km bounded box that have cycleways, which are those lanes on the side with a bike symbol on them.</a:t>
            </a:r>
            <a:endParaRPr/>
          </a:p>
          <a:p>
            <a:pPr indent="0" lvl="0" marL="0" rtl="0" algn="l">
              <a:spcBef>
                <a:spcPts val="0"/>
              </a:spcBef>
              <a:spcAft>
                <a:spcPts val="0"/>
              </a:spcAft>
              <a:buNone/>
            </a:pPr>
            <a:r>
              <a:rPr lang="en"/>
              <a:t>We chose this as realistically those would be the lanes a </a:t>
            </a:r>
            <a:r>
              <a:rPr lang="en"/>
              <a:t>cyclist</a:t>
            </a:r>
            <a:r>
              <a:rPr lang="en"/>
              <a:t> would want to use.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33400"/>
            <a:ext cx="4449300" cy="20121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3225" y="2469250"/>
            <a:ext cx="2951700" cy="767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2000">
                <a:solidFill>
                  <a:schemeClr val="accent2"/>
                </a:solidFill>
                <a:latin typeface="Kanit Light"/>
                <a:ea typeface="Kanit Light"/>
                <a:cs typeface="Kanit Light"/>
                <a:sym typeface="Kanit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3" name="Shape 283"/>
        <p:cNvGrpSpPr/>
        <p:nvPr/>
      </p:nvGrpSpPr>
      <p:grpSpPr>
        <a:xfrm>
          <a:off x="0" y="0"/>
          <a:ext cx="0" cy="0"/>
          <a:chOff x="0" y="0"/>
          <a:chExt cx="0" cy="0"/>
        </a:xfrm>
      </p:grpSpPr>
      <p:sp>
        <p:nvSpPr>
          <p:cNvPr id="284" name="Google Shape;284;p11"/>
          <p:cNvSpPr txBox="1"/>
          <p:nvPr>
            <p:ph hasCustomPrompt="1" type="title"/>
          </p:nvPr>
        </p:nvSpPr>
        <p:spPr>
          <a:xfrm>
            <a:off x="713225" y="191725"/>
            <a:ext cx="77175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grpSp>
        <p:nvGrpSpPr>
          <p:cNvPr id="285" name="Google Shape;285;p11"/>
          <p:cNvGrpSpPr/>
          <p:nvPr/>
        </p:nvGrpSpPr>
        <p:grpSpPr>
          <a:xfrm>
            <a:off x="-391801" y="164137"/>
            <a:ext cx="9381281" cy="4439387"/>
            <a:chOff x="-391801" y="164137"/>
            <a:chExt cx="9381281" cy="4439387"/>
          </a:xfrm>
        </p:grpSpPr>
        <p:sp>
          <p:nvSpPr>
            <p:cNvPr id="286" name="Google Shape;286;p11"/>
            <p:cNvSpPr/>
            <p:nvPr/>
          </p:nvSpPr>
          <p:spPr>
            <a:xfrm>
              <a:off x="-391801" y="4085073"/>
              <a:ext cx="1494452" cy="514356"/>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1"/>
            <p:cNvGrpSpPr/>
            <p:nvPr/>
          </p:nvGrpSpPr>
          <p:grpSpPr>
            <a:xfrm flipH="1">
              <a:off x="7160061" y="164137"/>
              <a:ext cx="1829419" cy="4439387"/>
              <a:chOff x="1523503" y="160050"/>
              <a:chExt cx="1829419" cy="4439387"/>
            </a:xfrm>
          </p:grpSpPr>
          <p:sp>
            <p:nvSpPr>
              <p:cNvPr id="288" name="Google Shape;288;p11"/>
              <p:cNvSpPr/>
              <p:nvPr/>
            </p:nvSpPr>
            <p:spPr>
              <a:xfrm flipH="1">
                <a:off x="2443554" y="2194886"/>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1"/>
              <p:cNvSpPr/>
              <p:nvPr/>
            </p:nvSpPr>
            <p:spPr>
              <a:xfrm flipH="1" rot="10800000">
                <a:off x="2312939" y="2862026"/>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p:nvPr/>
            </p:nvSpPr>
            <p:spPr>
              <a:xfrm flipH="1">
                <a:off x="2489869" y="2480842"/>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flipH="1">
                <a:off x="2846597" y="1522372"/>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flipH="1" rot="10800000">
                <a:off x="2312939" y="2012491"/>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flipH="1">
                <a:off x="2361942" y="317790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flipH="1">
                <a:off x="2941915" y="196348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11"/>
              <p:cNvGrpSpPr/>
              <p:nvPr/>
            </p:nvGrpSpPr>
            <p:grpSpPr>
              <a:xfrm>
                <a:off x="1523503" y="160050"/>
                <a:ext cx="1829419" cy="4439387"/>
                <a:chOff x="1523503" y="160050"/>
                <a:chExt cx="1829419" cy="4439387"/>
              </a:xfrm>
            </p:grpSpPr>
            <p:sp>
              <p:nvSpPr>
                <p:cNvPr id="296" name="Google Shape;296;p11"/>
                <p:cNvSpPr/>
                <p:nvPr/>
              </p:nvSpPr>
              <p:spPr>
                <a:xfrm>
                  <a:off x="1523503" y="16005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flipH="1">
                  <a:off x="2075986" y="1217335"/>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flipH="1">
                  <a:off x="2590652" y="1715696"/>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flipH="1">
                  <a:off x="2253006"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flipH="1">
                  <a:off x="2443554" y="1568598"/>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flipH="1">
                  <a:off x="2590652" y="1824632"/>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flipH="1">
                  <a:off x="2285705" y="2410070"/>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flipH="1">
                  <a:off x="2762207" y="2911029"/>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flipH="1">
                  <a:off x="2696810" y="3270533"/>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flipH="1">
                  <a:off x="2876518" y="239098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flipH="1">
                  <a:off x="2941915" y="2818488"/>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1"/>
              <p:cNvSpPr/>
              <p:nvPr/>
            </p:nvSpPr>
            <p:spPr>
              <a:xfrm flipH="1">
                <a:off x="2626038" y="1405284"/>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flipH="1">
                <a:off x="2285705" y="1601296"/>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11"/>
            <p:cNvSpPr/>
            <p:nvPr/>
          </p:nvSpPr>
          <p:spPr>
            <a:xfrm flipH="1">
              <a:off x="265426" y="751762"/>
              <a:ext cx="1026734" cy="2853730"/>
            </a:xfrm>
            <a:custGeom>
              <a:rect b="b" l="l" r="r" t="t"/>
              <a:pathLst>
                <a:path extrusionOk="0" h="31855" w="11461">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flipH="1">
              <a:off x="796486" y="1132946"/>
              <a:ext cx="90" cy="3466492"/>
            </a:xfrm>
            <a:custGeom>
              <a:rect b="b" l="l" r="r" t="t"/>
              <a:pathLst>
                <a:path extrusionOk="0" fill="none" h="38695" w="1">
                  <a:moveTo>
                    <a:pt x="1" y="1"/>
                  </a:moveTo>
                  <a:lnTo>
                    <a:pt x="1" y="3869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flipH="1">
              <a:off x="458840"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flipH="1">
              <a:off x="608536" y="1165644"/>
              <a:ext cx="188039" cy="917709"/>
            </a:xfrm>
            <a:custGeom>
              <a:rect b="b" l="l" r="r" t="t"/>
              <a:pathLst>
                <a:path extrusionOk="0" fill="none" h="10244" w="2099">
                  <a:moveTo>
                    <a:pt x="2098" y="0"/>
                  </a:moveTo>
                  <a:lnTo>
                    <a:pt x="1" y="1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flipH="1">
              <a:off x="796486" y="1454287"/>
              <a:ext cx="247882" cy="1211816"/>
            </a:xfrm>
            <a:custGeom>
              <a:rect b="b" l="l" r="r" t="t"/>
              <a:pathLst>
                <a:path extrusionOk="0" fill="none" h="13527" w="2767">
                  <a:moveTo>
                    <a:pt x="1" y="0"/>
                  </a:moveTo>
                  <a:lnTo>
                    <a:pt x="2767" y="135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flipH="1">
              <a:off x="578615" y="2410070"/>
              <a:ext cx="217960" cy="882323"/>
            </a:xfrm>
            <a:custGeom>
              <a:rect b="b" l="l" r="r" t="t"/>
              <a:pathLst>
                <a:path extrusionOk="0" fill="none" h="9849" w="2433">
                  <a:moveTo>
                    <a:pt x="2433" y="0"/>
                  </a:moveTo>
                  <a:lnTo>
                    <a:pt x="1" y="98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flipH="1">
              <a:off x="973416" y="119287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flipH="1">
              <a:off x="886339" y="162037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flipH="1">
              <a:off x="608536" y="931469"/>
              <a:ext cx="90" cy="92631"/>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flipH="1">
              <a:off x="687550" y="208326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flipH="1">
              <a:off x="701167" y="2505388"/>
              <a:ext cx="90" cy="92631"/>
            </a:xfrm>
            <a:custGeom>
              <a:rect b="b" l="l" r="r" t="t"/>
              <a:pathLst>
                <a:path extrusionOk="0" fill="none" h="1034" w="1">
                  <a:moveTo>
                    <a:pt x="1" y="0"/>
                  </a:moveTo>
                  <a:lnTo>
                    <a:pt x="1" y="103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flipH="1">
              <a:off x="578615" y="2935575"/>
              <a:ext cx="90" cy="95408"/>
            </a:xfrm>
            <a:custGeom>
              <a:rect b="b" l="l" r="r" t="t"/>
              <a:pathLst>
                <a:path extrusionOk="0" fill="none" h="1065" w="1">
                  <a:moveTo>
                    <a:pt x="1" y="1"/>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flipH="1">
              <a:off x="360744" y="2867491"/>
              <a:ext cx="90" cy="89943"/>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flipH="1">
              <a:off x="543229" y="1715696"/>
              <a:ext cx="90" cy="92631"/>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p:nvPr/>
          </p:nvSpPr>
          <p:spPr>
            <a:xfrm flipH="1">
              <a:off x="472367" y="214866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flipH="1">
              <a:off x="436981" y="131543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flipH="1">
              <a:off x="869945" y="857920"/>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flipH="1">
              <a:off x="1153124" y="1669381"/>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flipH="1">
              <a:off x="1125890" y="1987945"/>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1"/>
            <p:cNvSpPr/>
            <p:nvPr/>
          </p:nvSpPr>
          <p:spPr>
            <a:xfrm flipH="1">
              <a:off x="1003427" y="2287517"/>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1"/>
            <p:cNvSpPr/>
            <p:nvPr/>
          </p:nvSpPr>
          <p:spPr>
            <a:xfrm flipH="1">
              <a:off x="921725" y="286202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flipH="1">
              <a:off x="671156" y="3224218"/>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1"/>
            <p:cNvSpPr/>
            <p:nvPr/>
          </p:nvSpPr>
          <p:spPr>
            <a:xfrm flipH="1">
              <a:off x="1125890" y="2617011"/>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1"/>
            <p:cNvSpPr/>
            <p:nvPr/>
          </p:nvSpPr>
          <p:spPr>
            <a:xfrm flipH="1">
              <a:off x="1044278" y="3131587"/>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4886325" y="3635998"/>
              <a:ext cx="2736706" cy="963061"/>
            </a:xfrm>
            <a:custGeom>
              <a:rect b="b" l="l" r="r" t="t"/>
              <a:pathLst>
                <a:path extrusionOk="0" h="11552" w="32828">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11"/>
          <p:cNvSpPr txBox="1"/>
          <p:nvPr>
            <p:ph idx="1" type="body"/>
          </p:nvPr>
        </p:nvSpPr>
        <p:spPr>
          <a:xfrm>
            <a:off x="713225" y="2090575"/>
            <a:ext cx="7717500" cy="13008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sz="1800">
                <a:latin typeface="Kanit Light"/>
                <a:ea typeface="Kanit Light"/>
                <a:cs typeface="Kanit Light"/>
                <a:sym typeface="Kanit Light"/>
              </a:defRPr>
            </a:lvl1pPr>
            <a:lvl2pPr indent="-330200" lvl="1" marL="914400" algn="ctr">
              <a:spcBef>
                <a:spcPts val="1600"/>
              </a:spcBef>
              <a:spcAft>
                <a:spcPts val="0"/>
              </a:spcAft>
              <a:buSzPts val="1600"/>
              <a:buChar char="○"/>
              <a:defRPr/>
            </a:lvl2pPr>
            <a:lvl3pPr indent="-330200" lvl="2" marL="1371600" algn="ctr">
              <a:spcBef>
                <a:spcPts val="1600"/>
              </a:spcBef>
              <a:spcAft>
                <a:spcPts val="0"/>
              </a:spcAft>
              <a:buSzPts val="1600"/>
              <a:buChar char="■"/>
              <a:defRPr/>
            </a:lvl3pPr>
            <a:lvl4pPr indent="-330200" lvl="3" marL="1828800" algn="ctr">
              <a:spcBef>
                <a:spcPts val="1600"/>
              </a:spcBef>
              <a:spcAft>
                <a:spcPts val="0"/>
              </a:spcAft>
              <a:buSzPts val="1600"/>
              <a:buChar char="●"/>
              <a:defRPr/>
            </a:lvl4pPr>
            <a:lvl5pPr indent="-330200" lvl="4" marL="2286000" algn="ctr">
              <a:spcBef>
                <a:spcPts val="1600"/>
              </a:spcBef>
              <a:spcAft>
                <a:spcPts val="0"/>
              </a:spcAft>
              <a:buSzPts val="1600"/>
              <a:buChar char="○"/>
              <a:defRPr/>
            </a:lvl5pPr>
            <a:lvl6pPr indent="-330200" lvl="5" marL="2743200" algn="ctr">
              <a:spcBef>
                <a:spcPts val="1600"/>
              </a:spcBef>
              <a:spcAft>
                <a:spcPts val="0"/>
              </a:spcAft>
              <a:buSzPts val="1600"/>
              <a:buChar char="■"/>
              <a:defRPr/>
            </a:lvl6pPr>
            <a:lvl7pPr indent="-330200" lvl="6" marL="3200400" algn="ctr">
              <a:spcBef>
                <a:spcPts val="1600"/>
              </a:spcBef>
              <a:spcAft>
                <a:spcPts val="0"/>
              </a:spcAft>
              <a:buSzPts val="1600"/>
              <a:buChar char="●"/>
              <a:defRPr/>
            </a:lvl7pPr>
            <a:lvl8pPr indent="-330200" lvl="7" marL="3657600" algn="ctr">
              <a:spcBef>
                <a:spcPts val="1600"/>
              </a:spcBef>
              <a:spcAft>
                <a:spcPts val="0"/>
              </a:spcAft>
              <a:buSzPts val="1600"/>
              <a:buChar char="○"/>
              <a:defRPr/>
            </a:lvl8pPr>
            <a:lvl9pPr indent="-330200" lvl="8" marL="4114800" algn="ctr">
              <a:spcBef>
                <a:spcPts val="1600"/>
              </a:spcBef>
              <a:spcAft>
                <a:spcPts val="1600"/>
              </a:spcAft>
              <a:buSzPts val="16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335" name="Shape 3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36" name="Shape 336"/>
        <p:cNvGrpSpPr/>
        <p:nvPr/>
      </p:nvGrpSpPr>
      <p:grpSpPr>
        <a:xfrm>
          <a:off x="0" y="0"/>
          <a:ext cx="0" cy="0"/>
          <a:chOff x="0" y="0"/>
          <a:chExt cx="0" cy="0"/>
        </a:xfrm>
      </p:grpSpPr>
      <p:grpSp>
        <p:nvGrpSpPr>
          <p:cNvPr id="337" name="Google Shape;337;p13"/>
          <p:cNvGrpSpPr/>
          <p:nvPr/>
        </p:nvGrpSpPr>
        <p:grpSpPr>
          <a:xfrm>
            <a:off x="8223695" y="2124157"/>
            <a:ext cx="1457115" cy="2468198"/>
            <a:chOff x="70293" y="1615974"/>
            <a:chExt cx="1758527" cy="2978398"/>
          </a:xfrm>
        </p:grpSpPr>
        <p:sp>
          <p:nvSpPr>
            <p:cNvPr id="338" name="Google Shape;338;p13"/>
            <p:cNvSpPr/>
            <p:nvPr/>
          </p:nvSpPr>
          <p:spPr>
            <a:xfrm>
              <a:off x="70293" y="1615974"/>
              <a:ext cx="1758527" cy="1755514"/>
            </a:xfrm>
            <a:custGeom>
              <a:rect b="b" l="l" r="r" t="t"/>
              <a:pathLst>
                <a:path extrusionOk="0" h="17235" w="17265">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3"/>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13"/>
          <p:cNvSpPr/>
          <p:nvPr/>
        </p:nvSpPr>
        <p:spPr>
          <a:xfrm>
            <a:off x="8859701" y="1619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
          <p:cNvSpPr/>
          <p:nvPr/>
        </p:nvSpPr>
        <p:spPr>
          <a:xfrm>
            <a:off x="7402376" y="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a:off x="7065835" y="1037126"/>
            <a:ext cx="1528472" cy="478203"/>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3"/>
          <p:cNvSpPr/>
          <p:nvPr/>
        </p:nvSpPr>
        <p:spPr>
          <a:xfrm>
            <a:off x="402077" y="85060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3"/>
          <p:cNvSpPr/>
          <p:nvPr/>
        </p:nvSpPr>
        <p:spPr>
          <a:xfrm>
            <a:off x="1024377" y="2195234"/>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3"/>
          <p:cNvSpPr txBox="1"/>
          <p:nvPr>
            <p:ph idx="1" type="subTitle"/>
          </p:nvPr>
        </p:nvSpPr>
        <p:spPr>
          <a:xfrm>
            <a:off x="3084950" y="1202875"/>
            <a:ext cx="3775500" cy="47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a:spcBef>
                <a:spcPts val="0"/>
              </a:spcBef>
              <a:spcAft>
                <a:spcPts val="0"/>
              </a:spcAft>
              <a:buSzPts val="2400"/>
              <a:buFont typeface="Bree Serif"/>
              <a:buNone/>
              <a:defRPr sz="2400">
                <a:latin typeface="Bree Serif"/>
                <a:ea typeface="Bree Serif"/>
                <a:cs typeface="Bree Serif"/>
                <a:sym typeface="Bree Serif"/>
              </a:defRPr>
            </a:lvl2pPr>
            <a:lvl3pPr lvl="2">
              <a:spcBef>
                <a:spcPts val="1600"/>
              </a:spcBef>
              <a:spcAft>
                <a:spcPts val="0"/>
              </a:spcAft>
              <a:buSzPts val="2400"/>
              <a:buFont typeface="Bree Serif"/>
              <a:buNone/>
              <a:defRPr sz="2400">
                <a:latin typeface="Bree Serif"/>
                <a:ea typeface="Bree Serif"/>
                <a:cs typeface="Bree Serif"/>
                <a:sym typeface="Bree Serif"/>
              </a:defRPr>
            </a:lvl3pPr>
            <a:lvl4pPr lvl="3">
              <a:spcBef>
                <a:spcPts val="1600"/>
              </a:spcBef>
              <a:spcAft>
                <a:spcPts val="0"/>
              </a:spcAft>
              <a:buSzPts val="2400"/>
              <a:buFont typeface="Bree Serif"/>
              <a:buNone/>
              <a:defRPr sz="2400">
                <a:latin typeface="Bree Serif"/>
                <a:ea typeface="Bree Serif"/>
                <a:cs typeface="Bree Serif"/>
                <a:sym typeface="Bree Serif"/>
              </a:defRPr>
            </a:lvl4pPr>
            <a:lvl5pPr lvl="4">
              <a:spcBef>
                <a:spcPts val="1600"/>
              </a:spcBef>
              <a:spcAft>
                <a:spcPts val="0"/>
              </a:spcAft>
              <a:buSzPts val="2400"/>
              <a:buFont typeface="Bree Serif"/>
              <a:buNone/>
              <a:defRPr sz="2400">
                <a:latin typeface="Bree Serif"/>
                <a:ea typeface="Bree Serif"/>
                <a:cs typeface="Bree Serif"/>
                <a:sym typeface="Bree Serif"/>
              </a:defRPr>
            </a:lvl5pPr>
            <a:lvl6pPr lvl="5">
              <a:spcBef>
                <a:spcPts val="1600"/>
              </a:spcBef>
              <a:spcAft>
                <a:spcPts val="0"/>
              </a:spcAft>
              <a:buSzPts val="2400"/>
              <a:buFont typeface="Bree Serif"/>
              <a:buNone/>
              <a:defRPr sz="2400">
                <a:latin typeface="Bree Serif"/>
                <a:ea typeface="Bree Serif"/>
                <a:cs typeface="Bree Serif"/>
                <a:sym typeface="Bree Serif"/>
              </a:defRPr>
            </a:lvl6pPr>
            <a:lvl7pPr lvl="6">
              <a:spcBef>
                <a:spcPts val="1600"/>
              </a:spcBef>
              <a:spcAft>
                <a:spcPts val="0"/>
              </a:spcAft>
              <a:buSzPts val="2400"/>
              <a:buFont typeface="Bree Serif"/>
              <a:buNone/>
              <a:defRPr sz="2400">
                <a:latin typeface="Bree Serif"/>
                <a:ea typeface="Bree Serif"/>
                <a:cs typeface="Bree Serif"/>
                <a:sym typeface="Bree Serif"/>
              </a:defRPr>
            </a:lvl7pPr>
            <a:lvl8pPr lvl="7">
              <a:spcBef>
                <a:spcPts val="1600"/>
              </a:spcBef>
              <a:spcAft>
                <a:spcPts val="0"/>
              </a:spcAft>
              <a:buSzPts val="2400"/>
              <a:buFont typeface="Bree Serif"/>
              <a:buNone/>
              <a:defRPr sz="2400">
                <a:latin typeface="Bree Serif"/>
                <a:ea typeface="Bree Serif"/>
                <a:cs typeface="Bree Serif"/>
                <a:sym typeface="Bree Serif"/>
              </a:defRPr>
            </a:lvl8pPr>
            <a:lvl9pPr lvl="8">
              <a:spcBef>
                <a:spcPts val="1600"/>
              </a:spcBef>
              <a:spcAft>
                <a:spcPts val="1600"/>
              </a:spcAft>
              <a:buSzPts val="2400"/>
              <a:buFont typeface="Bree Serif"/>
              <a:buNone/>
              <a:defRPr sz="2400">
                <a:latin typeface="Bree Serif"/>
                <a:ea typeface="Bree Serif"/>
                <a:cs typeface="Bree Serif"/>
                <a:sym typeface="Bree Serif"/>
              </a:defRPr>
            </a:lvl9pPr>
          </a:lstStyle>
          <a:p/>
        </p:txBody>
      </p:sp>
      <p:sp>
        <p:nvSpPr>
          <p:cNvPr id="357" name="Google Shape;357;p13"/>
          <p:cNvSpPr txBox="1"/>
          <p:nvPr>
            <p:ph hasCustomPrompt="1" type="title"/>
          </p:nvPr>
        </p:nvSpPr>
        <p:spPr>
          <a:xfrm>
            <a:off x="2172998" y="1342350"/>
            <a:ext cx="705000" cy="78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0" sz="2400">
                <a:solidFill>
                  <a:schemeClr val="l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58" name="Google Shape;358;p13"/>
          <p:cNvSpPr txBox="1"/>
          <p:nvPr>
            <p:ph idx="2" type="subTitle"/>
          </p:nvPr>
        </p:nvSpPr>
        <p:spPr>
          <a:xfrm>
            <a:off x="3084962" y="1528675"/>
            <a:ext cx="3287100" cy="579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59" name="Google Shape;359;p13"/>
          <p:cNvSpPr txBox="1"/>
          <p:nvPr>
            <p:ph idx="3"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360" name="Google Shape;360;p13"/>
          <p:cNvSpPr txBox="1"/>
          <p:nvPr>
            <p:ph idx="4" type="subTitle"/>
          </p:nvPr>
        </p:nvSpPr>
        <p:spPr>
          <a:xfrm>
            <a:off x="3084950" y="2281650"/>
            <a:ext cx="3775500" cy="47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rtl="0">
              <a:spcBef>
                <a:spcPts val="0"/>
              </a:spcBef>
              <a:spcAft>
                <a:spcPts val="0"/>
              </a:spcAft>
              <a:buSzPts val="2400"/>
              <a:buFont typeface="Bree Serif"/>
              <a:buNone/>
              <a:defRPr sz="2400">
                <a:latin typeface="Bree Serif"/>
                <a:ea typeface="Bree Serif"/>
                <a:cs typeface="Bree Serif"/>
                <a:sym typeface="Bree Serif"/>
              </a:defRPr>
            </a:lvl2pPr>
            <a:lvl3pPr lvl="2" rtl="0">
              <a:spcBef>
                <a:spcPts val="1600"/>
              </a:spcBef>
              <a:spcAft>
                <a:spcPts val="0"/>
              </a:spcAft>
              <a:buSzPts val="2400"/>
              <a:buFont typeface="Bree Serif"/>
              <a:buNone/>
              <a:defRPr sz="2400">
                <a:latin typeface="Bree Serif"/>
                <a:ea typeface="Bree Serif"/>
                <a:cs typeface="Bree Serif"/>
                <a:sym typeface="Bree Serif"/>
              </a:defRPr>
            </a:lvl3pPr>
            <a:lvl4pPr lvl="3" rtl="0">
              <a:spcBef>
                <a:spcPts val="1600"/>
              </a:spcBef>
              <a:spcAft>
                <a:spcPts val="0"/>
              </a:spcAft>
              <a:buSzPts val="2400"/>
              <a:buFont typeface="Bree Serif"/>
              <a:buNone/>
              <a:defRPr sz="2400">
                <a:latin typeface="Bree Serif"/>
                <a:ea typeface="Bree Serif"/>
                <a:cs typeface="Bree Serif"/>
                <a:sym typeface="Bree Serif"/>
              </a:defRPr>
            </a:lvl4pPr>
            <a:lvl5pPr lvl="4" rtl="0">
              <a:spcBef>
                <a:spcPts val="1600"/>
              </a:spcBef>
              <a:spcAft>
                <a:spcPts val="0"/>
              </a:spcAft>
              <a:buSzPts val="2400"/>
              <a:buFont typeface="Bree Serif"/>
              <a:buNone/>
              <a:defRPr sz="2400">
                <a:latin typeface="Bree Serif"/>
                <a:ea typeface="Bree Serif"/>
                <a:cs typeface="Bree Serif"/>
                <a:sym typeface="Bree Serif"/>
              </a:defRPr>
            </a:lvl5pPr>
            <a:lvl6pPr lvl="5" rtl="0">
              <a:spcBef>
                <a:spcPts val="1600"/>
              </a:spcBef>
              <a:spcAft>
                <a:spcPts val="0"/>
              </a:spcAft>
              <a:buSzPts val="2400"/>
              <a:buFont typeface="Bree Serif"/>
              <a:buNone/>
              <a:defRPr sz="2400">
                <a:latin typeface="Bree Serif"/>
                <a:ea typeface="Bree Serif"/>
                <a:cs typeface="Bree Serif"/>
                <a:sym typeface="Bree Serif"/>
              </a:defRPr>
            </a:lvl6pPr>
            <a:lvl7pPr lvl="6" rtl="0">
              <a:spcBef>
                <a:spcPts val="1600"/>
              </a:spcBef>
              <a:spcAft>
                <a:spcPts val="0"/>
              </a:spcAft>
              <a:buSzPts val="2400"/>
              <a:buFont typeface="Bree Serif"/>
              <a:buNone/>
              <a:defRPr sz="2400">
                <a:latin typeface="Bree Serif"/>
                <a:ea typeface="Bree Serif"/>
                <a:cs typeface="Bree Serif"/>
                <a:sym typeface="Bree Serif"/>
              </a:defRPr>
            </a:lvl7pPr>
            <a:lvl8pPr lvl="7" rtl="0">
              <a:spcBef>
                <a:spcPts val="1600"/>
              </a:spcBef>
              <a:spcAft>
                <a:spcPts val="0"/>
              </a:spcAft>
              <a:buSzPts val="2400"/>
              <a:buFont typeface="Bree Serif"/>
              <a:buNone/>
              <a:defRPr sz="2400">
                <a:latin typeface="Bree Serif"/>
                <a:ea typeface="Bree Serif"/>
                <a:cs typeface="Bree Serif"/>
                <a:sym typeface="Bree Serif"/>
              </a:defRPr>
            </a:lvl8pPr>
            <a:lvl9pPr lvl="8" rtl="0">
              <a:spcBef>
                <a:spcPts val="1600"/>
              </a:spcBef>
              <a:spcAft>
                <a:spcPts val="1600"/>
              </a:spcAft>
              <a:buSzPts val="2400"/>
              <a:buFont typeface="Bree Serif"/>
              <a:buNone/>
              <a:defRPr sz="2400">
                <a:latin typeface="Bree Serif"/>
                <a:ea typeface="Bree Serif"/>
                <a:cs typeface="Bree Serif"/>
                <a:sym typeface="Bree Serif"/>
              </a:defRPr>
            </a:lvl9pPr>
          </a:lstStyle>
          <a:p/>
        </p:txBody>
      </p:sp>
      <p:sp>
        <p:nvSpPr>
          <p:cNvPr id="361" name="Google Shape;361;p13"/>
          <p:cNvSpPr txBox="1"/>
          <p:nvPr>
            <p:ph hasCustomPrompt="1" idx="5" type="title"/>
          </p:nvPr>
        </p:nvSpPr>
        <p:spPr>
          <a:xfrm>
            <a:off x="2172998" y="2373900"/>
            <a:ext cx="705000" cy="78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0" sz="2400">
                <a:solidFill>
                  <a:schemeClr val="l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62" name="Google Shape;362;p13"/>
          <p:cNvSpPr txBox="1"/>
          <p:nvPr>
            <p:ph idx="6" type="subTitle"/>
          </p:nvPr>
        </p:nvSpPr>
        <p:spPr>
          <a:xfrm>
            <a:off x="3084962" y="2607450"/>
            <a:ext cx="3287100" cy="579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63" name="Google Shape;363;p13"/>
          <p:cNvSpPr txBox="1"/>
          <p:nvPr>
            <p:ph idx="7" type="subTitle"/>
          </p:nvPr>
        </p:nvSpPr>
        <p:spPr>
          <a:xfrm>
            <a:off x="3084992" y="3360425"/>
            <a:ext cx="3775500" cy="47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rtl="0">
              <a:spcBef>
                <a:spcPts val="0"/>
              </a:spcBef>
              <a:spcAft>
                <a:spcPts val="0"/>
              </a:spcAft>
              <a:buSzPts val="2400"/>
              <a:buFont typeface="Bree Serif"/>
              <a:buNone/>
              <a:defRPr sz="2400">
                <a:latin typeface="Bree Serif"/>
                <a:ea typeface="Bree Serif"/>
                <a:cs typeface="Bree Serif"/>
                <a:sym typeface="Bree Serif"/>
              </a:defRPr>
            </a:lvl2pPr>
            <a:lvl3pPr lvl="2" rtl="0">
              <a:spcBef>
                <a:spcPts val="1600"/>
              </a:spcBef>
              <a:spcAft>
                <a:spcPts val="0"/>
              </a:spcAft>
              <a:buSzPts val="2400"/>
              <a:buFont typeface="Bree Serif"/>
              <a:buNone/>
              <a:defRPr sz="2400">
                <a:latin typeface="Bree Serif"/>
                <a:ea typeface="Bree Serif"/>
                <a:cs typeface="Bree Serif"/>
                <a:sym typeface="Bree Serif"/>
              </a:defRPr>
            </a:lvl3pPr>
            <a:lvl4pPr lvl="3" rtl="0">
              <a:spcBef>
                <a:spcPts val="1600"/>
              </a:spcBef>
              <a:spcAft>
                <a:spcPts val="0"/>
              </a:spcAft>
              <a:buSzPts val="2400"/>
              <a:buFont typeface="Bree Serif"/>
              <a:buNone/>
              <a:defRPr sz="2400">
                <a:latin typeface="Bree Serif"/>
                <a:ea typeface="Bree Serif"/>
                <a:cs typeface="Bree Serif"/>
                <a:sym typeface="Bree Serif"/>
              </a:defRPr>
            </a:lvl4pPr>
            <a:lvl5pPr lvl="4" rtl="0">
              <a:spcBef>
                <a:spcPts val="1600"/>
              </a:spcBef>
              <a:spcAft>
                <a:spcPts val="0"/>
              </a:spcAft>
              <a:buSzPts val="2400"/>
              <a:buFont typeface="Bree Serif"/>
              <a:buNone/>
              <a:defRPr sz="2400">
                <a:latin typeface="Bree Serif"/>
                <a:ea typeface="Bree Serif"/>
                <a:cs typeface="Bree Serif"/>
                <a:sym typeface="Bree Serif"/>
              </a:defRPr>
            </a:lvl5pPr>
            <a:lvl6pPr lvl="5" rtl="0">
              <a:spcBef>
                <a:spcPts val="1600"/>
              </a:spcBef>
              <a:spcAft>
                <a:spcPts val="0"/>
              </a:spcAft>
              <a:buSzPts val="2400"/>
              <a:buFont typeface="Bree Serif"/>
              <a:buNone/>
              <a:defRPr sz="2400">
                <a:latin typeface="Bree Serif"/>
                <a:ea typeface="Bree Serif"/>
                <a:cs typeface="Bree Serif"/>
                <a:sym typeface="Bree Serif"/>
              </a:defRPr>
            </a:lvl6pPr>
            <a:lvl7pPr lvl="6" rtl="0">
              <a:spcBef>
                <a:spcPts val="1600"/>
              </a:spcBef>
              <a:spcAft>
                <a:spcPts val="0"/>
              </a:spcAft>
              <a:buSzPts val="2400"/>
              <a:buFont typeface="Bree Serif"/>
              <a:buNone/>
              <a:defRPr sz="2400">
                <a:latin typeface="Bree Serif"/>
                <a:ea typeface="Bree Serif"/>
                <a:cs typeface="Bree Serif"/>
                <a:sym typeface="Bree Serif"/>
              </a:defRPr>
            </a:lvl7pPr>
            <a:lvl8pPr lvl="7" rtl="0">
              <a:spcBef>
                <a:spcPts val="1600"/>
              </a:spcBef>
              <a:spcAft>
                <a:spcPts val="0"/>
              </a:spcAft>
              <a:buSzPts val="2400"/>
              <a:buFont typeface="Bree Serif"/>
              <a:buNone/>
              <a:defRPr sz="2400">
                <a:latin typeface="Bree Serif"/>
                <a:ea typeface="Bree Serif"/>
                <a:cs typeface="Bree Serif"/>
                <a:sym typeface="Bree Serif"/>
              </a:defRPr>
            </a:lvl8pPr>
            <a:lvl9pPr lvl="8" rtl="0">
              <a:spcBef>
                <a:spcPts val="1600"/>
              </a:spcBef>
              <a:spcAft>
                <a:spcPts val="1600"/>
              </a:spcAft>
              <a:buSzPts val="2400"/>
              <a:buFont typeface="Bree Serif"/>
              <a:buNone/>
              <a:defRPr sz="2400">
                <a:latin typeface="Bree Serif"/>
                <a:ea typeface="Bree Serif"/>
                <a:cs typeface="Bree Serif"/>
                <a:sym typeface="Bree Serif"/>
              </a:defRPr>
            </a:lvl9pPr>
          </a:lstStyle>
          <a:p/>
        </p:txBody>
      </p:sp>
      <p:sp>
        <p:nvSpPr>
          <p:cNvPr id="364" name="Google Shape;364;p13"/>
          <p:cNvSpPr txBox="1"/>
          <p:nvPr>
            <p:ph hasCustomPrompt="1" idx="8" type="title"/>
          </p:nvPr>
        </p:nvSpPr>
        <p:spPr>
          <a:xfrm>
            <a:off x="2172998" y="3483425"/>
            <a:ext cx="705000" cy="78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0" sz="2400">
                <a:solidFill>
                  <a:schemeClr val="l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65" name="Google Shape;365;p13"/>
          <p:cNvSpPr txBox="1"/>
          <p:nvPr>
            <p:ph idx="9" type="subTitle"/>
          </p:nvPr>
        </p:nvSpPr>
        <p:spPr>
          <a:xfrm>
            <a:off x="3084925" y="3686225"/>
            <a:ext cx="3287100" cy="579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grpSp>
        <p:nvGrpSpPr>
          <p:cNvPr id="366" name="Google Shape;366;p13"/>
          <p:cNvGrpSpPr/>
          <p:nvPr/>
        </p:nvGrpSpPr>
        <p:grpSpPr>
          <a:xfrm>
            <a:off x="-1066499" y="3894420"/>
            <a:ext cx="2325243" cy="705000"/>
            <a:chOff x="-1066499" y="3894420"/>
            <a:chExt cx="2325243" cy="705000"/>
          </a:xfrm>
        </p:grpSpPr>
        <p:sp>
          <p:nvSpPr>
            <p:cNvPr id="367" name="Google Shape;367;p13"/>
            <p:cNvSpPr/>
            <p:nvPr/>
          </p:nvSpPr>
          <p:spPr>
            <a:xfrm>
              <a:off x="-915680" y="3894420"/>
              <a:ext cx="2048357" cy="70499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1066499" y="4599352"/>
              <a:ext cx="2325243" cy="68"/>
            </a:xfrm>
            <a:custGeom>
              <a:rect b="b" l="l" r="r" t="t"/>
              <a:pathLst>
                <a:path extrusionOk="0" fill="none" h="1" w="34196">
                  <a:moveTo>
                    <a:pt x="0" y="1"/>
                  </a:moveTo>
                  <a:lnTo>
                    <a:pt x="34195"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369" name="Shape 369"/>
        <p:cNvGrpSpPr/>
        <p:nvPr/>
      </p:nvGrpSpPr>
      <p:grpSpPr>
        <a:xfrm>
          <a:off x="0" y="0"/>
          <a:ext cx="0" cy="0"/>
          <a:chOff x="0" y="0"/>
          <a:chExt cx="0" cy="0"/>
        </a:xfrm>
      </p:grpSpPr>
      <p:grpSp>
        <p:nvGrpSpPr>
          <p:cNvPr id="370" name="Google Shape;370;p14"/>
          <p:cNvGrpSpPr/>
          <p:nvPr/>
        </p:nvGrpSpPr>
        <p:grpSpPr>
          <a:xfrm>
            <a:off x="4657725" y="2057852"/>
            <a:ext cx="5372047" cy="2541625"/>
            <a:chOff x="4629150" y="2057852"/>
            <a:chExt cx="5372047" cy="2541625"/>
          </a:xfrm>
        </p:grpSpPr>
        <p:sp>
          <p:nvSpPr>
            <p:cNvPr id="371" name="Google Shape;371;p14"/>
            <p:cNvSpPr/>
            <p:nvPr/>
          </p:nvSpPr>
          <p:spPr>
            <a:xfrm>
              <a:off x="4629150" y="3635998"/>
              <a:ext cx="2736706" cy="963061"/>
            </a:xfrm>
            <a:custGeom>
              <a:rect b="b" l="l" r="r" t="t"/>
              <a:pathLst>
                <a:path extrusionOk="0" h="11552" w="32828">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8052552" y="2057852"/>
              <a:ext cx="1730741" cy="2541625"/>
            </a:xfrm>
            <a:custGeom>
              <a:rect b="b" l="l" r="r" t="t"/>
              <a:pathLst>
                <a:path extrusionOk="0" h="30487" w="20761">
                  <a:moveTo>
                    <a:pt x="0" y="0"/>
                  </a:moveTo>
                  <a:lnTo>
                    <a:pt x="0" y="30487"/>
                  </a:lnTo>
                  <a:lnTo>
                    <a:pt x="20760" y="30487"/>
                  </a:lnTo>
                  <a:lnTo>
                    <a:pt x="20760" y="10304"/>
                  </a:lnTo>
                  <a:lnTo>
                    <a:pt x="108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7381043" y="2057852"/>
              <a:ext cx="1733325" cy="2541625"/>
            </a:xfrm>
            <a:custGeom>
              <a:rect b="b" l="l" r="r" t="t"/>
              <a:pathLst>
                <a:path extrusionOk="0" h="30487" w="20792">
                  <a:moveTo>
                    <a:pt x="0" y="0"/>
                  </a:moveTo>
                  <a:lnTo>
                    <a:pt x="0" y="30487"/>
                  </a:lnTo>
                  <a:lnTo>
                    <a:pt x="20791" y="30487"/>
                  </a:lnTo>
                  <a:lnTo>
                    <a:pt x="20791" y="10304"/>
                  </a:lnTo>
                  <a:lnTo>
                    <a:pt x="10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6187500" y="2845903"/>
              <a:ext cx="1193620" cy="1753552"/>
            </a:xfrm>
            <a:custGeom>
              <a:rect b="b" l="l" r="r" t="t"/>
              <a:pathLst>
                <a:path extrusionOk="0" h="21034" w="14318">
                  <a:moveTo>
                    <a:pt x="6840" y="0"/>
                  </a:moveTo>
                  <a:lnTo>
                    <a:pt x="1" y="7113"/>
                  </a:lnTo>
                  <a:lnTo>
                    <a:pt x="1" y="21034"/>
                  </a:lnTo>
                  <a:lnTo>
                    <a:pt x="14317" y="21034"/>
                  </a:lnTo>
                  <a:lnTo>
                    <a:pt x="14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8229871" y="2057852"/>
              <a:ext cx="1609195" cy="874275"/>
            </a:xfrm>
            <a:custGeom>
              <a:rect b="b" l="l" r="r" t="t"/>
              <a:pathLst>
                <a:path extrusionOk="0" h="10487" w="19303">
                  <a:moveTo>
                    <a:pt x="1" y="0"/>
                  </a:moveTo>
                  <a:lnTo>
                    <a:pt x="10244" y="10486"/>
                  </a:lnTo>
                  <a:lnTo>
                    <a:pt x="19302" y="10486"/>
                  </a:lnTo>
                  <a:lnTo>
                    <a:pt x="9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9324542" y="3248723"/>
              <a:ext cx="271270" cy="965562"/>
            </a:xfrm>
            <a:custGeom>
              <a:rect b="b" l="l" r="r" t="t"/>
              <a:pathLst>
                <a:path extrusionOk="0" h="11582" w="3254">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8554246" y="3248723"/>
              <a:ext cx="271186" cy="965562"/>
            </a:xfrm>
            <a:custGeom>
              <a:rect b="b" l="l" r="r" t="t"/>
              <a:pathLst>
                <a:path extrusionOk="0" h="11582" w="3253">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8136168" y="3248723"/>
              <a:ext cx="271186" cy="965562"/>
            </a:xfrm>
            <a:custGeom>
              <a:rect b="b" l="l" r="r" t="t"/>
              <a:pathLst>
                <a:path extrusionOk="0" h="11582" w="3253">
                  <a:moveTo>
                    <a:pt x="0" y="1"/>
                  </a:moveTo>
                  <a:lnTo>
                    <a:pt x="0"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6932537" y="3248723"/>
              <a:ext cx="271186" cy="965562"/>
            </a:xfrm>
            <a:custGeom>
              <a:rect b="b" l="l" r="r" t="t"/>
              <a:pathLst>
                <a:path extrusionOk="0" h="11582" w="3253">
                  <a:moveTo>
                    <a:pt x="0" y="1"/>
                  </a:moveTo>
                  <a:lnTo>
                    <a:pt x="0"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6511875" y="3248723"/>
              <a:ext cx="271186" cy="965562"/>
            </a:xfrm>
            <a:custGeom>
              <a:rect b="b" l="l" r="r" t="t"/>
              <a:pathLst>
                <a:path extrusionOk="0" h="11582" w="3253">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7583788" y="3248723"/>
              <a:ext cx="397901" cy="1348219"/>
            </a:xfrm>
            <a:custGeom>
              <a:rect b="b" l="l" r="r" t="t"/>
              <a:pathLst>
                <a:path extrusionOk="0" h="16172" w="4773">
                  <a:moveTo>
                    <a:pt x="0" y="1"/>
                  </a:moveTo>
                  <a:lnTo>
                    <a:pt x="0" y="16171"/>
                  </a:lnTo>
                  <a:lnTo>
                    <a:pt x="4772" y="16171"/>
                  </a:lnTo>
                  <a:lnTo>
                    <a:pt x="47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6136897" y="2845903"/>
              <a:ext cx="1244223" cy="633510"/>
            </a:xfrm>
            <a:custGeom>
              <a:rect b="b" l="l" r="r" t="t"/>
              <a:pathLst>
                <a:path extrusionOk="0" fill="none" h="7599" w="14925">
                  <a:moveTo>
                    <a:pt x="14924" y="0"/>
                  </a:moveTo>
                  <a:lnTo>
                    <a:pt x="7234" y="0"/>
                  </a:lnTo>
                  <a:lnTo>
                    <a:pt x="0" y="7599"/>
                  </a:lnTo>
                </a:path>
              </a:pathLst>
            </a:custGeom>
            <a:noFill/>
            <a:ln cap="flat" cmpd="sng" w="9875">
              <a:solidFill>
                <a:srgbClr val="F7AC2D"/>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784678" y="4599321"/>
              <a:ext cx="4216518" cy="83"/>
            </a:xfrm>
            <a:custGeom>
              <a:rect b="b" l="l" r="r" t="t"/>
              <a:pathLst>
                <a:path extrusionOk="0" fill="none" h="1" w="50579">
                  <a:moveTo>
                    <a:pt x="0" y="1"/>
                  </a:moveTo>
                  <a:lnTo>
                    <a:pt x="5057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p:nvPr/>
        </p:nvSpPr>
        <p:spPr>
          <a:xfrm>
            <a:off x="4629152" y="2405646"/>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5283626" y="1174937"/>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txBox="1"/>
          <p:nvPr>
            <p:ph idx="1" type="subTitle"/>
          </p:nvPr>
        </p:nvSpPr>
        <p:spPr>
          <a:xfrm>
            <a:off x="998125" y="1174925"/>
            <a:ext cx="3448800" cy="32670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87" name="Google Shape;387;p14"/>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5">
    <p:spTree>
      <p:nvGrpSpPr>
        <p:cNvPr id="388" name="Shape 388"/>
        <p:cNvGrpSpPr/>
        <p:nvPr/>
      </p:nvGrpSpPr>
      <p:grpSpPr>
        <a:xfrm>
          <a:off x="0" y="0"/>
          <a:ext cx="0" cy="0"/>
          <a:chOff x="0" y="0"/>
          <a:chExt cx="0" cy="0"/>
        </a:xfrm>
      </p:grpSpPr>
      <p:sp>
        <p:nvSpPr>
          <p:cNvPr id="389" name="Google Shape;389;p15"/>
          <p:cNvSpPr txBox="1"/>
          <p:nvPr>
            <p:ph idx="1" type="subTitle"/>
          </p:nvPr>
        </p:nvSpPr>
        <p:spPr>
          <a:xfrm>
            <a:off x="1751850" y="1550250"/>
            <a:ext cx="2096400" cy="162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390" name="Google Shape;390;p15"/>
          <p:cNvSpPr txBox="1"/>
          <p:nvPr>
            <p:ph type="title"/>
          </p:nvPr>
        </p:nvSpPr>
        <p:spPr>
          <a:xfrm>
            <a:off x="1238250" y="931600"/>
            <a:ext cx="2610000" cy="478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grpSp>
        <p:nvGrpSpPr>
          <p:cNvPr id="391" name="Google Shape;391;p15"/>
          <p:cNvGrpSpPr/>
          <p:nvPr/>
        </p:nvGrpSpPr>
        <p:grpSpPr>
          <a:xfrm>
            <a:off x="-1105970" y="537036"/>
            <a:ext cx="2188681" cy="4059897"/>
            <a:chOff x="218005" y="537036"/>
            <a:chExt cx="2188681" cy="4059897"/>
          </a:xfrm>
        </p:grpSpPr>
        <p:sp>
          <p:nvSpPr>
            <p:cNvPr id="392" name="Google Shape;392;p15"/>
            <p:cNvSpPr/>
            <p:nvPr/>
          </p:nvSpPr>
          <p:spPr>
            <a:xfrm>
              <a:off x="218005" y="537036"/>
              <a:ext cx="2188681" cy="3290034"/>
            </a:xfrm>
            <a:custGeom>
              <a:rect b="b" l="l" r="r" t="t"/>
              <a:pathLst>
                <a:path extrusionOk="0" h="28057" w="18664">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1315840" y="946989"/>
              <a:ext cx="117" cy="3649913"/>
            </a:xfrm>
            <a:custGeom>
              <a:rect b="b" l="l" r="r" t="t"/>
              <a:pathLst>
                <a:path extrusionOk="0" fill="none" h="31126" w="1">
                  <a:moveTo>
                    <a:pt x="0" y="0"/>
                  </a:moveTo>
                  <a:lnTo>
                    <a:pt x="0" y="311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1315840" y="946989"/>
              <a:ext cx="135561" cy="285300"/>
            </a:xfrm>
            <a:custGeom>
              <a:rect b="b" l="l" r="r" t="t"/>
              <a:pathLst>
                <a:path extrusionOk="0" fill="none" h="2433" w="1156">
                  <a:moveTo>
                    <a:pt x="1156" y="0"/>
                  </a:moveTo>
                  <a:lnTo>
                    <a:pt x="0" y="24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987967" y="1748954"/>
              <a:ext cx="327997" cy="481245"/>
            </a:xfrm>
            <a:custGeom>
              <a:rect b="b" l="l" r="r" t="t"/>
              <a:pathLst>
                <a:path extrusionOk="0" fill="none" h="4104" w="2797">
                  <a:moveTo>
                    <a:pt x="0" y="0"/>
                  </a:moveTo>
                  <a:lnTo>
                    <a:pt x="2796" y="41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1315840" y="2518789"/>
              <a:ext cx="413602" cy="670272"/>
            </a:xfrm>
            <a:custGeom>
              <a:rect b="b" l="l" r="r" t="t"/>
              <a:pathLst>
                <a:path extrusionOk="0" fill="none" h="5716" w="3527">
                  <a:moveTo>
                    <a:pt x="3526" y="1"/>
                  </a:moveTo>
                  <a:lnTo>
                    <a:pt x="0" y="571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1522578" y="1902218"/>
              <a:ext cx="117" cy="117732"/>
            </a:xfrm>
            <a:custGeom>
              <a:rect b="b" l="l" r="r" t="t"/>
              <a:pathLst>
                <a:path extrusionOk="0" fill="none" h="1004" w="1">
                  <a:moveTo>
                    <a:pt x="0" y="0"/>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1055629" y="832892"/>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1576050" y="1175067"/>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1076971" y="3053511"/>
              <a:ext cx="117" cy="121249"/>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1112619" y="1517241"/>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1754293" y="2066152"/>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1576050" y="3053511"/>
              <a:ext cx="117" cy="121249"/>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877386" y="2151754"/>
              <a:ext cx="117" cy="114096"/>
            </a:xfrm>
            <a:custGeom>
              <a:rect b="b" l="l" r="r" t="t"/>
              <a:pathLst>
                <a:path extrusionOk="0" fill="none" h="973" w="1">
                  <a:moveTo>
                    <a:pt x="1" y="0"/>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1522578" y="2258699"/>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1832626"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1148268" y="2479623"/>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741945"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959354" y="2689877"/>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1522578" y="3477653"/>
              <a:ext cx="117" cy="117732"/>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048476" y="4596816"/>
              <a:ext cx="527704" cy="117"/>
            </a:xfrm>
            <a:custGeom>
              <a:rect b="b" l="l" r="r" t="t"/>
              <a:pathLst>
                <a:path extrusionOk="0" fill="none" h="1" w="4500">
                  <a:moveTo>
                    <a:pt x="1" y="1"/>
                  </a:moveTo>
                  <a:lnTo>
                    <a:pt x="449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6">
    <p:spTree>
      <p:nvGrpSpPr>
        <p:cNvPr id="412" name="Shape 412"/>
        <p:cNvGrpSpPr/>
        <p:nvPr/>
      </p:nvGrpSpPr>
      <p:grpSpPr>
        <a:xfrm>
          <a:off x="0" y="0"/>
          <a:ext cx="0" cy="0"/>
          <a:chOff x="0" y="0"/>
          <a:chExt cx="0" cy="0"/>
        </a:xfrm>
      </p:grpSpPr>
      <p:grpSp>
        <p:nvGrpSpPr>
          <p:cNvPr id="413" name="Google Shape;413;p16"/>
          <p:cNvGrpSpPr/>
          <p:nvPr/>
        </p:nvGrpSpPr>
        <p:grpSpPr>
          <a:xfrm>
            <a:off x="7605281" y="1792459"/>
            <a:ext cx="1461622" cy="2804474"/>
            <a:chOff x="2156981" y="1792459"/>
            <a:chExt cx="1461622" cy="2804474"/>
          </a:xfrm>
        </p:grpSpPr>
        <p:sp>
          <p:nvSpPr>
            <p:cNvPr id="414" name="Google Shape;414;p16"/>
            <p:cNvSpPr/>
            <p:nvPr/>
          </p:nvSpPr>
          <p:spPr>
            <a:xfrm>
              <a:off x="2156981" y="1792459"/>
              <a:ext cx="1461622" cy="1909854"/>
            </a:xfrm>
            <a:custGeom>
              <a:rect b="b" l="l" r="r" t="t"/>
              <a:pathLst>
                <a:path extrusionOk="0" h="16287" w="12464">
                  <a:moveTo>
                    <a:pt x="7463" y="0"/>
                  </a:moveTo>
                  <a:cubicBezTo>
                    <a:pt x="7362" y="0"/>
                    <a:pt x="7256" y="8"/>
                    <a:pt x="7144" y="25"/>
                  </a:cubicBezTo>
                  <a:cubicBezTo>
                    <a:pt x="1369" y="784"/>
                    <a:pt x="3922" y="8140"/>
                    <a:pt x="3922" y="8140"/>
                  </a:cubicBezTo>
                  <a:cubicBezTo>
                    <a:pt x="1" y="12365"/>
                    <a:pt x="4925" y="16286"/>
                    <a:pt x="7144" y="16286"/>
                  </a:cubicBezTo>
                  <a:cubicBezTo>
                    <a:pt x="8724" y="16286"/>
                    <a:pt x="12463" y="13885"/>
                    <a:pt x="12463" y="10268"/>
                  </a:cubicBezTo>
                  <a:cubicBezTo>
                    <a:pt x="12463" y="4979"/>
                    <a:pt x="9302" y="4128"/>
                    <a:pt x="9302" y="4128"/>
                  </a:cubicBezTo>
                  <a:cubicBezTo>
                    <a:pt x="9331" y="1984"/>
                    <a:pt x="9063" y="0"/>
                    <a:pt x="7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a:off x="2976780" y="2151754"/>
              <a:ext cx="117" cy="2445158"/>
            </a:xfrm>
            <a:custGeom>
              <a:rect b="b" l="l" r="r" t="t"/>
              <a:pathLst>
                <a:path extrusionOk="0" fill="none" h="20852" w="1">
                  <a:moveTo>
                    <a:pt x="1" y="0"/>
                  </a:moveTo>
                  <a:lnTo>
                    <a:pt x="1" y="2085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2823515" y="2123142"/>
              <a:ext cx="153386" cy="299606"/>
            </a:xfrm>
            <a:custGeom>
              <a:rect b="b" l="l" r="r" t="t"/>
              <a:pathLst>
                <a:path extrusionOk="0" fill="none" h="2555" w="1308">
                  <a:moveTo>
                    <a:pt x="1" y="1"/>
                  </a:moveTo>
                  <a:lnTo>
                    <a:pt x="1308" y="255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2976780" y="2422633"/>
              <a:ext cx="256816" cy="345807"/>
            </a:xfrm>
            <a:custGeom>
              <a:rect b="b" l="l" r="r" t="t"/>
              <a:pathLst>
                <a:path extrusionOk="0" fill="none" h="2949" w="2190">
                  <a:moveTo>
                    <a:pt x="2189" y="0"/>
                  </a:moveTo>
                  <a:lnTo>
                    <a:pt x="1" y="294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a:off x="2698862" y="3117654"/>
              <a:ext cx="278041" cy="253170"/>
            </a:xfrm>
            <a:custGeom>
              <a:rect b="b" l="l" r="r" t="t"/>
              <a:pathLst>
                <a:path extrusionOk="0" fill="none" h="2159" w="2371">
                  <a:moveTo>
                    <a:pt x="0" y="0"/>
                  </a:moveTo>
                  <a:lnTo>
                    <a:pt x="2371" y="215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a:off x="2698862" y="2315689"/>
              <a:ext cx="0" cy="114214"/>
            </a:xfrm>
            <a:custGeom>
              <a:rect b="b" l="l" r="r" t="t"/>
              <a:pathLst>
                <a:path extrusionOk="0" fill="none" h="974" w="0">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a:off x="2777195" y="2803974"/>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3105185" y="2996403"/>
              <a:ext cx="117" cy="121367"/>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3315441" y="2689877"/>
              <a:ext cx="117" cy="114214"/>
            </a:xfrm>
            <a:custGeom>
              <a:rect b="b" l="l" r="r" t="t"/>
              <a:pathLst>
                <a:path extrusionOk="0" fill="none" h="974" w="1">
                  <a:moveTo>
                    <a:pt x="0" y="1"/>
                  </a:moveTo>
                  <a:lnTo>
                    <a:pt x="0"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3233473" y="3313718"/>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3080207" y="1930713"/>
              <a:ext cx="117" cy="117732"/>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2777195" y="3420545"/>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2713051" y="4596816"/>
              <a:ext cx="524068" cy="117"/>
            </a:xfrm>
            <a:custGeom>
              <a:rect b="b" l="l" r="r" t="t"/>
              <a:pathLst>
                <a:path extrusionOk="0" fill="none" h="1" w="4469">
                  <a:moveTo>
                    <a:pt x="1" y="1"/>
                  </a:moveTo>
                  <a:lnTo>
                    <a:pt x="446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16"/>
          <p:cNvSpPr txBox="1"/>
          <p:nvPr>
            <p:ph idx="1" type="subTitle"/>
          </p:nvPr>
        </p:nvSpPr>
        <p:spPr>
          <a:xfrm>
            <a:off x="4572000" y="1988400"/>
            <a:ext cx="2096400" cy="16239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428" name="Google Shape;428;p16"/>
          <p:cNvSpPr txBox="1"/>
          <p:nvPr>
            <p:ph type="title"/>
          </p:nvPr>
        </p:nvSpPr>
        <p:spPr>
          <a:xfrm>
            <a:off x="4572000" y="1428225"/>
            <a:ext cx="3200400" cy="478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429" name="Google Shape;429;p16"/>
          <p:cNvGrpSpPr/>
          <p:nvPr/>
        </p:nvGrpSpPr>
        <p:grpSpPr>
          <a:xfrm>
            <a:off x="8718993" y="1615974"/>
            <a:ext cx="1758527" cy="2978398"/>
            <a:chOff x="70293" y="1615974"/>
            <a:chExt cx="1758527" cy="2978398"/>
          </a:xfrm>
        </p:grpSpPr>
        <p:sp>
          <p:nvSpPr>
            <p:cNvPr id="430" name="Google Shape;430;p16"/>
            <p:cNvSpPr/>
            <p:nvPr/>
          </p:nvSpPr>
          <p:spPr>
            <a:xfrm>
              <a:off x="70293" y="1615974"/>
              <a:ext cx="1758527" cy="1755514"/>
            </a:xfrm>
            <a:custGeom>
              <a:rect b="b" l="l" r="r" t="t"/>
              <a:pathLst>
                <a:path extrusionOk="0" h="17235" w="17265">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16"/>
          <p:cNvSpPr/>
          <p:nvPr/>
        </p:nvSpPr>
        <p:spPr>
          <a:xfrm>
            <a:off x="194102" y="124955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7030901" y="15240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713227" y="349246"/>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7">
    <p:spTree>
      <p:nvGrpSpPr>
        <p:cNvPr id="446" name="Shape 446"/>
        <p:cNvGrpSpPr/>
        <p:nvPr/>
      </p:nvGrpSpPr>
      <p:grpSpPr>
        <a:xfrm>
          <a:off x="0" y="0"/>
          <a:ext cx="0" cy="0"/>
          <a:chOff x="0" y="0"/>
          <a:chExt cx="0" cy="0"/>
        </a:xfrm>
      </p:grpSpPr>
      <p:grpSp>
        <p:nvGrpSpPr>
          <p:cNvPr id="447" name="Google Shape;447;p17"/>
          <p:cNvGrpSpPr/>
          <p:nvPr/>
        </p:nvGrpSpPr>
        <p:grpSpPr>
          <a:xfrm>
            <a:off x="-425007" y="1615974"/>
            <a:ext cx="1758527" cy="2978398"/>
            <a:chOff x="70293" y="1615974"/>
            <a:chExt cx="1758527" cy="2978398"/>
          </a:xfrm>
        </p:grpSpPr>
        <p:sp>
          <p:nvSpPr>
            <p:cNvPr id="448" name="Google Shape;448;p17"/>
            <p:cNvSpPr/>
            <p:nvPr/>
          </p:nvSpPr>
          <p:spPr>
            <a:xfrm>
              <a:off x="70293" y="1615974"/>
              <a:ext cx="1758527" cy="1755514"/>
            </a:xfrm>
            <a:custGeom>
              <a:rect b="b" l="l" r="r" t="t"/>
              <a:pathLst>
                <a:path extrusionOk="0" h="17235" w="17265">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7"/>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7"/>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7"/>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7"/>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7"/>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7"/>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7"/>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17"/>
          <p:cNvSpPr/>
          <p:nvPr/>
        </p:nvSpPr>
        <p:spPr>
          <a:xfrm>
            <a:off x="232202" y="85060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1163501" y="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txBox="1"/>
          <p:nvPr>
            <p:ph idx="1" type="subTitle"/>
          </p:nvPr>
        </p:nvSpPr>
        <p:spPr>
          <a:xfrm>
            <a:off x="4572000" y="1759800"/>
            <a:ext cx="3840300" cy="12882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464" name="Google Shape;464;p17"/>
          <p:cNvSpPr txBox="1"/>
          <p:nvPr>
            <p:ph type="title"/>
          </p:nvPr>
        </p:nvSpPr>
        <p:spPr>
          <a:xfrm>
            <a:off x="4572000" y="1048425"/>
            <a:ext cx="3840300" cy="478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65" name="Google Shape;465;p17"/>
          <p:cNvSpPr/>
          <p:nvPr/>
        </p:nvSpPr>
        <p:spPr>
          <a:xfrm>
            <a:off x="6100713" y="3797300"/>
            <a:ext cx="2330468" cy="802120"/>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4542275" y="4038926"/>
            <a:ext cx="1628503" cy="560494"/>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4">
    <p:spTree>
      <p:nvGrpSpPr>
        <p:cNvPr id="467" name="Shape 467"/>
        <p:cNvGrpSpPr/>
        <p:nvPr/>
      </p:nvGrpSpPr>
      <p:grpSpPr>
        <a:xfrm>
          <a:off x="0" y="0"/>
          <a:ext cx="0" cy="0"/>
          <a:chOff x="0" y="0"/>
          <a:chExt cx="0" cy="0"/>
        </a:xfrm>
      </p:grpSpPr>
      <p:sp>
        <p:nvSpPr>
          <p:cNvPr id="468" name="Google Shape;468;p18"/>
          <p:cNvSpPr/>
          <p:nvPr/>
        </p:nvSpPr>
        <p:spPr>
          <a:xfrm>
            <a:off x="6498550" y="3741523"/>
            <a:ext cx="2523487" cy="868579"/>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8"/>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470" name="Google Shape;470;p18"/>
          <p:cNvGrpSpPr/>
          <p:nvPr/>
        </p:nvGrpSpPr>
        <p:grpSpPr>
          <a:xfrm>
            <a:off x="-536275" y="1221422"/>
            <a:ext cx="1029421" cy="3382103"/>
            <a:chOff x="7407575" y="1221422"/>
            <a:chExt cx="1029421" cy="3382103"/>
          </a:xfrm>
        </p:grpSpPr>
        <p:sp>
          <p:nvSpPr>
            <p:cNvPr id="471" name="Google Shape;471;p18"/>
            <p:cNvSpPr/>
            <p:nvPr/>
          </p:nvSpPr>
          <p:spPr>
            <a:xfrm>
              <a:off x="8069339" y="2198974"/>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8"/>
            <p:cNvSpPr/>
            <p:nvPr/>
          </p:nvSpPr>
          <p:spPr>
            <a:xfrm>
              <a:off x="8200044" y="2866113"/>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8"/>
            <p:cNvSpPr/>
            <p:nvPr/>
          </p:nvSpPr>
          <p:spPr>
            <a:xfrm>
              <a:off x="8023024" y="2484929"/>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8"/>
            <p:cNvSpPr/>
            <p:nvPr/>
          </p:nvSpPr>
          <p:spPr>
            <a:xfrm>
              <a:off x="7666297" y="1526459"/>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8"/>
            <p:cNvSpPr/>
            <p:nvPr/>
          </p:nvSpPr>
          <p:spPr>
            <a:xfrm>
              <a:off x="8200044" y="2016579"/>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8"/>
            <p:cNvSpPr/>
            <p:nvPr/>
          </p:nvSpPr>
          <p:spPr>
            <a:xfrm>
              <a:off x="8150951" y="3181990"/>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8"/>
            <p:cNvSpPr/>
            <p:nvPr/>
          </p:nvSpPr>
          <p:spPr>
            <a:xfrm>
              <a:off x="7570978" y="1967576"/>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8"/>
            <p:cNvSpPr/>
            <p:nvPr/>
          </p:nvSpPr>
          <p:spPr>
            <a:xfrm>
              <a:off x="7407575" y="1221422"/>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a:off x="7922241" y="1719784"/>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8"/>
            <p:cNvSpPr/>
            <p:nvPr/>
          </p:nvSpPr>
          <p:spPr>
            <a:xfrm>
              <a:off x="7622758" y="4603435"/>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8"/>
            <p:cNvSpPr/>
            <p:nvPr/>
          </p:nvSpPr>
          <p:spPr>
            <a:xfrm>
              <a:off x="7922241" y="1572685"/>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a:off x="7707147" y="1828719"/>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8"/>
            <p:cNvSpPr/>
            <p:nvPr/>
          </p:nvSpPr>
          <p:spPr>
            <a:xfrm>
              <a:off x="7922241" y="2414157"/>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
            <p:cNvSpPr/>
            <p:nvPr/>
          </p:nvSpPr>
          <p:spPr>
            <a:xfrm>
              <a:off x="7750686" y="291511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a:off x="7816083" y="3274621"/>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8"/>
            <p:cNvSpPr/>
            <p:nvPr/>
          </p:nvSpPr>
          <p:spPr>
            <a:xfrm>
              <a:off x="7636375" y="2395075"/>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8"/>
            <p:cNvSpPr/>
            <p:nvPr/>
          </p:nvSpPr>
          <p:spPr>
            <a:xfrm>
              <a:off x="7570978" y="2822575"/>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8"/>
            <p:cNvSpPr/>
            <p:nvPr/>
          </p:nvSpPr>
          <p:spPr>
            <a:xfrm>
              <a:off x="7886855" y="1409372"/>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8"/>
            <p:cNvSpPr/>
            <p:nvPr/>
          </p:nvSpPr>
          <p:spPr>
            <a:xfrm>
              <a:off x="8227188" y="1605384"/>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18"/>
          <p:cNvSpPr/>
          <p:nvPr/>
        </p:nvSpPr>
        <p:spPr>
          <a:xfrm>
            <a:off x="232202" y="85060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8"/>
          <p:cNvSpPr/>
          <p:nvPr/>
        </p:nvSpPr>
        <p:spPr>
          <a:xfrm>
            <a:off x="7314576" y="118745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8"/>
          <p:cNvSpPr txBox="1"/>
          <p:nvPr>
            <p:ph idx="1" type="subTitle"/>
          </p:nvPr>
        </p:nvSpPr>
        <p:spPr>
          <a:xfrm>
            <a:off x="3892438" y="1552650"/>
            <a:ext cx="3009900" cy="19620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Char char="❏"/>
              <a:defRPr>
                <a:latin typeface="Kanit Light"/>
                <a:ea typeface="Kanit Light"/>
                <a:cs typeface="Kanit Light"/>
                <a:sym typeface="Kanit Light"/>
              </a:defRPr>
            </a:lvl1pPr>
            <a:lvl2pPr lvl="1" rtl="0">
              <a:spcBef>
                <a:spcPts val="0"/>
              </a:spcBef>
              <a:spcAft>
                <a:spcPts val="0"/>
              </a:spcAft>
              <a:buSzPts val="1600"/>
              <a:buChar char="❏"/>
              <a:defRPr/>
            </a:lvl2pPr>
            <a:lvl3pPr lvl="2" rtl="0">
              <a:spcBef>
                <a:spcPts val="1600"/>
              </a:spcBef>
              <a:spcAft>
                <a:spcPts val="0"/>
              </a:spcAft>
              <a:buSzPts val="1600"/>
              <a:buChar char="❏"/>
              <a:defRPr/>
            </a:lvl3pPr>
            <a:lvl4pPr lvl="3" rtl="0">
              <a:spcBef>
                <a:spcPts val="1600"/>
              </a:spcBef>
              <a:spcAft>
                <a:spcPts val="0"/>
              </a:spcAft>
              <a:buSzPts val="1600"/>
              <a:buChar char="❏"/>
              <a:defRPr/>
            </a:lvl4pPr>
            <a:lvl5pPr lvl="4" rtl="0">
              <a:spcBef>
                <a:spcPts val="1600"/>
              </a:spcBef>
              <a:spcAft>
                <a:spcPts val="0"/>
              </a:spcAft>
              <a:buSzPts val="1600"/>
              <a:buChar char="❏"/>
              <a:defRPr/>
            </a:lvl5pPr>
            <a:lvl6pPr lvl="5" rtl="0">
              <a:spcBef>
                <a:spcPts val="1600"/>
              </a:spcBef>
              <a:spcAft>
                <a:spcPts val="0"/>
              </a:spcAft>
              <a:buSzPts val="1600"/>
              <a:buChar char="❏"/>
              <a:defRPr/>
            </a:lvl6pPr>
            <a:lvl7pPr lvl="6" rtl="0">
              <a:spcBef>
                <a:spcPts val="1600"/>
              </a:spcBef>
              <a:spcAft>
                <a:spcPts val="0"/>
              </a:spcAft>
              <a:buSzPts val="1600"/>
              <a:buChar char="❏"/>
              <a:defRPr/>
            </a:lvl7pPr>
            <a:lvl8pPr lvl="7" rtl="0">
              <a:spcBef>
                <a:spcPts val="1600"/>
              </a:spcBef>
              <a:spcAft>
                <a:spcPts val="0"/>
              </a:spcAft>
              <a:buSzPts val="1600"/>
              <a:buChar char="❏"/>
              <a:defRPr/>
            </a:lvl8pPr>
            <a:lvl9pPr lvl="8" rtl="0">
              <a:spcBef>
                <a:spcPts val="1600"/>
              </a:spcBef>
              <a:spcAft>
                <a:spcPts val="1600"/>
              </a:spcAft>
              <a:buSzPts val="1600"/>
              <a:buChar char="❏"/>
              <a:defRPr/>
            </a:lvl9pPr>
          </a:lstStyle>
          <a:p/>
        </p:txBody>
      </p:sp>
      <p:grpSp>
        <p:nvGrpSpPr>
          <p:cNvPr id="493" name="Google Shape;493;p18"/>
          <p:cNvGrpSpPr/>
          <p:nvPr/>
        </p:nvGrpSpPr>
        <p:grpSpPr>
          <a:xfrm>
            <a:off x="20900" y="3570386"/>
            <a:ext cx="2031212" cy="1033143"/>
            <a:chOff x="1189475" y="3564161"/>
            <a:chExt cx="2031212" cy="1033143"/>
          </a:xfrm>
        </p:grpSpPr>
        <p:sp>
          <p:nvSpPr>
            <p:cNvPr id="494" name="Google Shape;494;p18"/>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8"/>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8"/>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8"/>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8"/>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8"/>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1">
    <p:spTree>
      <p:nvGrpSpPr>
        <p:cNvPr id="504" name="Shape 504"/>
        <p:cNvGrpSpPr/>
        <p:nvPr/>
      </p:nvGrpSpPr>
      <p:grpSpPr>
        <a:xfrm>
          <a:off x="0" y="0"/>
          <a:ext cx="0" cy="0"/>
          <a:chOff x="0" y="0"/>
          <a:chExt cx="0" cy="0"/>
        </a:xfrm>
      </p:grpSpPr>
      <p:sp>
        <p:nvSpPr>
          <p:cNvPr id="505" name="Google Shape;505;p19"/>
          <p:cNvSpPr/>
          <p:nvPr/>
        </p:nvSpPr>
        <p:spPr>
          <a:xfrm>
            <a:off x="7566623" y="3505202"/>
            <a:ext cx="3179136" cy="1094213"/>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9"/>
          <p:cNvSpPr txBox="1"/>
          <p:nvPr>
            <p:ph idx="1" type="subTitle"/>
          </p:nvPr>
        </p:nvSpPr>
        <p:spPr>
          <a:xfrm>
            <a:off x="1238250" y="1550250"/>
            <a:ext cx="2895600" cy="1002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507" name="Google Shape;507;p19"/>
          <p:cNvSpPr txBox="1"/>
          <p:nvPr>
            <p:ph type="title"/>
          </p:nvPr>
        </p:nvSpPr>
        <p:spPr>
          <a:xfrm>
            <a:off x="1238250" y="931600"/>
            <a:ext cx="2895600" cy="478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508" name="Google Shape;508;p19"/>
          <p:cNvSpPr/>
          <p:nvPr/>
        </p:nvSpPr>
        <p:spPr>
          <a:xfrm flipH="1">
            <a:off x="8084025" y="381490"/>
            <a:ext cx="693690" cy="199253"/>
          </a:xfrm>
          <a:custGeom>
            <a:rect b="b" l="l" r="r" t="t"/>
            <a:pathLst>
              <a:path extrusionOk="0" h="2183" w="7600">
                <a:moveTo>
                  <a:pt x="2020" y="1"/>
                </a:moveTo>
                <a:cubicBezTo>
                  <a:pt x="678" y="1"/>
                  <a:pt x="1" y="1210"/>
                  <a:pt x="1" y="1210"/>
                </a:cubicBezTo>
                <a:cubicBezTo>
                  <a:pt x="610" y="891"/>
                  <a:pt x="1139" y="768"/>
                  <a:pt x="1592" y="768"/>
                </a:cubicBezTo>
                <a:cubicBezTo>
                  <a:pt x="3129" y="768"/>
                  <a:pt x="3800" y="2182"/>
                  <a:pt x="3800" y="2182"/>
                </a:cubicBezTo>
                <a:cubicBezTo>
                  <a:pt x="3800" y="2182"/>
                  <a:pt x="4456" y="781"/>
                  <a:pt x="6006" y="781"/>
                </a:cubicBezTo>
                <a:cubicBezTo>
                  <a:pt x="6459" y="781"/>
                  <a:pt x="6988" y="900"/>
                  <a:pt x="7600" y="1210"/>
                </a:cubicBezTo>
                <a:cubicBezTo>
                  <a:pt x="7600" y="1210"/>
                  <a:pt x="6907" y="1"/>
                  <a:pt x="5568" y="1"/>
                </a:cubicBezTo>
                <a:cubicBezTo>
                  <a:pt x="5068" y="1"/>
                  <a:pt x="4478" y="169"/>
                  <a:pt x="3800" y="632"/>
                </a:cubicBezTo>
                <a:cubicBezTo>
                  <a:pt x="3114" y="169"/>
                  <a:pt x="2521" y="1"/>
                  <a:pt x="20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19"/>
          <p:cNvGrpSpPr/>
          <p:nvPr/>
        </p:nvGrpSpPr>
        <p:grpSpPr>
          <a:xfrm>
            <a:off x="4419840" y="926043"/>
            <a:ext cx="4163741" cy="3673378"/>
            <a:chOff x="4419840" y="926043"/>
            <a:chExt cx="4163741" cy="3673378"/>
          </a:xfrm>
        </p:grpSpPr>
        <p:sp>
          <p:nvSpPr>
            <p:cNvPr id="510" name="Google Shape;510;p19"/>
            <p:cNvSpPr/>
            <p:nvPr/>
          </p:nvSpPr>
          <p:spPr>
            <a:xfrm>
              <a:off x="6253113" y="3797300"/>
              <a:ext cx="2330468" cy="802120"/>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
            <p:cNvSpPr/>
            <p:nvPr/>
          </p:nvSpPr>
          <p:spPr>
            <a:xfrm flipH="1" rot="10800000">
              <a:off x="5671128" y="3065079"/>
              <a:ext cx="0" cy="113820"/>
            </a:xfrm>
            <a:custGeom>
              <a:rect b="b" l="l" r="r" t="t"/>
              <a:pathLst>
                <a:path extrusionOk="0" fill="none" h="1247" w="0">
                  <a:moveTo>
                    <a:pt x="0" y="0"/>
                  </a:moveTo>
                  <a:lnTo>
                    <a:pt x="0"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9"/>
            <p:cNvSpPr/>
            <p:nvPr/>
          </p:nvSpPr>
          <p:spPr>
            <a:xfrm flipH="1">
              <a:off x="5637813" y="2651693"/>
              <a:ext cx="91" cy="113820"/>
            </a:xfrm>
            <a:custGeom>
              <a:rect b="b" l="l" r="r" t="t"/>
              <a:pathLst>
                <a:path extrusionOk="0" fill="none" h="1247" w="1">
                  <a:moveTo>
                    <a:pt x="1" y="1"/>
                  </a:moveTo>
                  <a:lnTo>
                    <a:pt x="1"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9"/>
            <p:cNvSpPr/>
            <p:nvPr/>
          </p:nvSpPr>
          <p:spPr>
            <a:xfrm flipH="1">
              <a:off x="4419840" y="926043"/>
              <a:ext cx="1586998" cy="2782792"/>
            </a:xfrm>
            <a:custGeom>
              <a:rect b="b" l="l" r="r" t="t"/>
              <a:pathLst>
                <a:path extrusionOk="0" h="30488" w="17387">
                  <a:moveTo>
                    <a:pt x="8693" y="1"/>
                  </a:moveTo>
                  <a:cubicBezTo>
                    <a:pt x="6110" y="548"/>
                    <a:pt x="5380" y="5532"/>
                    <a:pt x="5228" y="7022"/>
                  </a:cubicBezTo>
                  <a:cubicBezTo>
                    <a:pt x="5198" y="7295"/>
                    <a:pt x="5107" y="7539"/>
                    <a:pt x="4955" y="7782"/>
                  </a:cubicBezTo>
                  <a:cubicBezTo>
                    <a:pt x="2584" y="11399"/>
                    <a:pt x="2584" y="15715"/>
                    <a:pt x="2797" y="17964"/>
                  </a:cubicBezTo>
                  <a:cubicBezTo>
                    <a:pt x="2888" y="18937"/>
                    <a:pt x="2797" y="19910"/>
                    <a:pt x="2493" y="20852"/>
                  </a:cubicBezTo>
                  <a:cubicBezTo>
                    <a:pt x="0" y="28724"/>
                    <a:pt x="5836" y="30487"/>
                    <a:pt x="8693" y="30487"/>
                  </a:cubicBezTo>
                  <a:cubicBezTo>
                    <a:pt x="11550" y="30487"/>
                    <a:pt x="17386" y="28664"/>
                    <a:pt x="14894" y="20852"/>
                  </a:cubicBezTo>
                  <a:cubicBezTo>
                    <a:pt x="14560" y="19940"/>
                    <a:pt x="14499" y="18937"/>
                    <a:pt x="14560" y="17964"/>
                  </a:cubicBezTo>
                  <a:cubicBezTo>
                    <a:pt x="14772" y="15715"/>
                    <a:pt x="14772" y="11338"/>
                    <a:pt x="12402" y="7782"/>
                  </a:cubicBezTo>
                  <a:cubicBezTo>
                    <a:pt x="12250" y="7539"/>
                    <a:pt x="12158" y="7295"/>
                    <a:pt x="12158" y="7022"/>
                  </a:cubicBezTo>
                  <a:cubicBezTo>
                    <a:pt x="12006" y="5532"/>
                    <a:pt x="11277" y="548"/>
                    <a:pt x="8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9"/>
            <p:cNvSpPr/>
            <p:nvPr/>
          </p:nvSpPr>
          <p:spPr>
            <a:xfrm flipH="1">
              <a:off x="5213292" y="1458725"/>
              <a:ext cx="91" cy="3140681"/>
            </a:xfrm>
            <a:custGeom>
              <a:rect b="b" l="l" r="r" t="t"/>
              <a:pathLst>
                <a:path extrusionOk="0" fill="none" h="34409" w="1">
                  <a:moveTo>
                    <a:pt x="0" y="0"/>
                  </a:moveTo>
                  <a:lnTo>
                    <a:pt x="0" y="344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9"/>
            <p:cNvSpPr/>
            <p:nvPr/>
          </p:nvSpPr>
          <p:spPr>
            <a:xfrm flipH="1">
              <a:off x="4727801" y="4599325"/>
              <a:ext cx="954463" cy="91"/>
            </a:xfrm>
            <a:custGeom>
              <a:rect b="b" l="l" r="r" t="t"/>
              <a:pathLst>
                <a:path extrusionOk="0" fill="none" h="1" w="10457">
                  <a:moveTo>
                    <a:pt x="0" y="0"/>
                  </a:moveTo>
                  <a:lnTo>
                    <a:pt x="10457"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9"/>
            <p:cNvSpPr/>
            <p:nvPr/>
          </p:nvSpPr>
          <p:spPr>
            <a:xfrm flipH="1">
              <a:off x="5049636" y="1849931"/>
              <a:ext cx="163747" cy="557690"/>
            </a:xfrm>
            <a:custGeom>
              <a:rect b="b" l="l" r="r" t="t"/>
              <a:pathLst>
                <a:path extrusionOk="0" fill="none" h="6110" w="1794">
                  <a:moveTo>
                    <a:pt x="1794" y="0"/>
                  </a:moveTo>
                  <a:lnTo>
                    <a:pt x="0" y="611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9"/>
            <p:cNvSpPr/>
            <p:nvPr/>
          </p:nvSpPr>
          <p:spPr>
            <a:xfrm flipH="1">
              <a:off x="5213293" y="2407532"/>
              <a:ext cx="330233" cy="713132"/>
            </a:xfrm>
            <a:custGeom>
              <a:rect b="b" l="l" r="r" t="t"/>
              <a:pathLst>
                <a:path extrusionOk="0" fill="none" h="7813" w="3618">
                  <a:moveTo>
                    <a:pt x="0" y="1"/>
                  </a:moveTo>
                  <a:lnTo>
                    <a:pt x="3617" y="781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9"/>
            <p:cNvSpPr/>
            <p:nvPr/>
          </p:nvSpPr>
          <p:spPr>
            <a:xfrm flipH="1">
              <a:off x="4935907" y="3120574"/>
              <a:ext cx="277476" cy="413476"/>
            </a:xfrm>
            <a:custGeom>
              <a:rect b="b" l="l" r="r" t="t"/>
              <a:pathLst>
                <a:path extrusionOk="0" fill="none" h="4530" w="3040">
                  <a:moveTo>
                    <a:pt x="3040" y="0"/>
                  </a:moveTo>
                  <a:lnTo>
                    <a:pt x="0" y="452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9"/>
            <p:cNvSpPr/>
            <p:nvPr/>
          </p:nvSpPr>
          <p:spPr>
            <a:xfrm flipH="1">
              <a:off x="4996878" y="240753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9"/>
            <p:cNvSpPr/>
            <p:nvPr/>
          </p:nvSpPr>
          <p:spPr>
            <a:xfrm flipH="1">
              <a:off x="4833222" y="2820918"/>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9"/>
            <p:cNvSpPr/>
            <p:nvPr/>
          </p:nvSpPr>
          <p:spPr>
            <a:xfrm flipH="1">
              <a:off x="4877582" y="207182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9"/>
            <p:cNvSpPr/>
            <p:nvPr/>
          </p:nvSpPr>
          <p:spPr>
            <a:xfrm flipH="1">
              <a:off x="5049636" y="1600202"/>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9"/>
            <p:cNvSpPr/>
            <p:nvPr/>
          </p:nvSpPr>
          <p:spPr>
            <a:xfrm flipH="1">
              <a:off x="5587885" y="1883155"/>
              <a:ext cx="91" cy="113911"/>
            </a:xfrm>
            <a:custGeom>
              <a:rect b="b" l="l" r="r" t="t"/>
              <a:pathLst>
                <a:path extrusionOk="0" fill="none" h="1248"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9"/>
            <p:cNvSpPr/>
            <p:nvPr/>
          </p:nvSpPr>
          <p:spPr>
            <a:xfrm flipH="1">
              <a:off x="5346462" y="171393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9"/>
            <p:cNvSpPr/>
            <p:nvPr/>
          </p:nvSpPr>
          <p:spPr>
            <a:xfrm flipH="1">
              <a:off x="5346462" y="240753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9"/>
            <p:cNvSpPr/>
            <p:nvPr/>
          </p:nvSpPr>
          <p:spPr>
            <a:xfrm flipH="1">
              <a:off x="5501813" y="282091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9"/>
            <p:cNvSpPr/>
            <p:nvPr/>
          </p:nvSpPr>
          <p:spPr>
            <a:xfrm flipH="1">
              <a:off x="5415832" y="207182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9"/>
            <p:cNvSpPr/>
            <p:nvPr/>
          </p:nvSpPr>
          <p:spPr>
            <a:xfrm flipH="1">
              <a:off x="5171670" y="1100835"/>
              <a:ext cx="91" cy="116649"/>
            </a:xfrm>
            <a:custGeom>
              <a:rect b="b" l="l" r="r" t="t"/>
              <a:pathLst>
                <a:path extrusionOk="0" fill="none" h="1278"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9"/>
            <p:cNvSpPr/>
            <p:nvPr/>
          </p:nvSpPr>
          <p:spPr>
            <a:xfrm flipH="1">
              <a:off x="4791601" y="3223259"/>
              <a:ext cx="91" cy="116558"/>
            </a:xfrm>
            <a:custGeom>
              <a:rect b="b" l="l" r="r" t="t"/>
              <a:pathLst>
                <a:path extrusionOk="0" fill="none" h="1277"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9"/>
            <p:cNvSpPr/>
            <p:nvPr/>
          </p:nvSpPr>
          <p:spPr>
            <a:xfrm flipH="1">
              <a:off x="4996878" y="338134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9"/>
            <p:cNvSpPr/>
            <p:nvPr/>
          </p:nvSpPr>
          <p:spPr>
            <a:xfrm flipH="1">
              <a:off x="5024626" y="2707189"/>
              <a:ext cx="91" cy="113820"/>
            </a:xfrm>
            <a:custGeom>
              <a:rect b="b" l="l" r="r" t="t"/>
              <a:pathLst>
                <a:path extrusionOk="0" fill="none" h="1247" w="1">
                  <a:moveTo>
                    <a:pt x="0" y="0"/>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9"/>
            <p:cNvSpPr/>
            <p:nvPr/>
          </p:nvSpPr>
          <p:spPr>
            <a:xfrm flipH="1">
              <a:off x="5471327" y="3164934"/>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9"/>
            <p:cNvSpPr/>
            <p:nvPr/>
          </p:nvSpPr>
          <p:spPr>
            <a:xfrm flipH="1">
              <a:off x="6068911" y="4599292"/>
              <a:ext cx="390207" cy="102"/>
            </a:xfrm>
            <a:custGeom>
              <a:rect b="b" l="l" r="r" t="t"/>
              <a:pathLst>
                <a:path extrusionOk="0" fill="none" h="1" w="3831">
                  <a:moveTo>
                    <a:pt x="1" y="0"/>
                  </a:moveTo>
                  <a:lnTo>
                    <a:pt x="3830" y="0"/>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9"/>
            <p:cNvSpPr/>
            <p:nvPr/>
          </p:nvSpPr>
          <p:spPr>
            <a:xfrm flipH="1">
              <a:off x="5620037" y="4599292"/>
              <a:ext cx="2049628" cy="102"/>
            </a:xfrm>
            <a:custGeom>
              <a:rect b="b" l="l" r="r" t="t"/>
              <a:pathLst>
                <a:path extrusionOk="0" fill="none" h="1" w="20123">
                  <a:moveTo>
                    <a:pt x="1" y="0"/>
                  </a:moveTo>
                  <a:lnTo>
                    <a:pt x="2012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9"/>
            <p:cNvSpPr/>
            <p:nvPr/>
          </p:nvSpPr>
          <p:spPr>
            <a:xfrm flipH="1">
              <a:off x="5483755" y="2229211"/>
              <a:ext cx="1541881" cy="1392494"/>
            </a:xfrm>
            <a:custGeom>
              <a:rect b="b" l="l" r="r" t="t"/>
              <a:pathLst>
                <a:path extrusionOk="0" h="13671" w="15138">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9"/>
            <p:cNvSpPr/>
            <p:nvPr/>
          </p:nvSpPr>
          <p:spPr>
            <a:xfrm flipH="1">
              <a:off x="6254695" y="3029593"/>
              <a:ext cx="102" cy="1569828"/>
            </a:xfrm>
            <a:custGeom>
              <a:rect b="b" l="l" r="r" t="t"/>
              <a:pathLst>
                <a:path extrusionOk="0" fill="none" h="15412" w="1">
                  <a:moveTo>
                    <a:pt x="1" y="1"/>
                  </a:moveTo>
                  <a:lnTo>
                    <a:pt x="1" y="1541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9"/>
            <p:cNvSpPr/>
            <p:nvPr/>
          </p:nvSpPr>
          <p:spPr>
            <a:xfrm flipH="1">
              <a:off x="6493036"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9"/>
            <p:cNvSpPr/>
            <p:nvPr/>
          </p:nvSpPr>
          <p:spPr>
            <a:xfrm flipH="1">
              <a:off x="6133895"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9"/>
            <p:cNvSpPr/>
            <p:nvPr/>
          </p:nvSpPr>
          <p:spPr>
            <a:xfrm flipH="1">
              <a:off x="5972964"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9"/>
            <p:cNvSpPr/>
            <p:nvPr/>
          </p:nvSpPr>
          <p:spPr>
            <a:xfrm flipH="1">
              <a:off x="6409514"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9"/>
            <p:cNvSpPr/>
            <p:nvPr/>
          </p:nvSpPr>
          <p:spPr>
            <a:xfrm flipH="1">
              <a:off x="6607622"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9"/>
            <p:cNvSpPr/>
            <p:nvPr/>
          </p:nvSpPr>
          <p:spPr>
            <a:xfrm flipH="1">
              <a:off x="6068911"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9"/>
            <p:cNvSpPr/>
            <p:nvPr/>
          </p:nvSpPr>
          <p:spPr>
            <a:xfrm flipH="1">
              <a:off x="5907980"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9"/>
            <p:cNvSpPr/>
            <p:nvPr/>
          </p:nvSpPr>
          <p:spPr>
            <a:xfrm flipH="1">
              <a:off x="6477554"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9"/>
            <p:cNvSpPr/>
            <p:nvPr/>
          </p:nvSpPr>
          <p:spPr>
            <a:xfrm flipH="1">
              <a:off x="6254695" y="3029593"/>
              <a:ext cx="102" cy="1569828"/>
            </a:xfrm>
            <a:custGeom>
              <a:rect b="b" l="l" r="r" t="t"/>
              <a:pathLst>
                <a:path extrusionOk="0" fill="none" h="15412" w="1">
                  <a:moveTo>
                    <a:pt x="1" y="1"/>
                  </a:moveTo>
                  <a:lnTo>
                    <a:pt x="1" y="1541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9"/>
            <p:cNvSpPr/>
            <p:nvPr/>
          </p:nvSpPr>
          <p:spPr>
            <a:xfrm flipH="1">
              <a:off x="6493036"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9"/>
            <p:cNvSpPr/>
            <p:nvPr/>
          </p:nvSpPr>
          <p:spPr>
            <a:xfrm flipH="1">
              <a:off x="6133895"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9"/>
            <p:cNvSpPr/>
            <p:nvPr/>
          </p:nvSpPr>
          <p:spPr>
            <a:xfrm flipH="1">
              <a:off x="5972964"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9"/>
            <p:cNvSpPr/>
            <p:nvPr/>
          </p:nvSpPr>
          <p:spPr>
            <a:xfrm flipH="1">
              <a:off x="6409514"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flipH="1">
              <a:off x="6607622"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flipH="1">
              <a:off x="6068911"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flipH="1">
              <a:off x="5907980"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flipH="1">
              <a:off x="6477554"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2">
    <p:spTree>
      <p:nvGrpSpPr>
        <p:cNvPr id="554" name="Shape 554"/>
        <p:cNvGrpSpPr/>
        <p:nvPr/>
      </p:nvGrpSpPr>
      <p:grpSpPr>
        <a:xfrm>
          <a:off x="0" y="0"/>
          <a:ext cx="0" cy="0"/>
          <a:chOff x="0" y="0"/>
          <a:chExt cx="0" cy="0"/>
        </a:xfrm>
      </p:grpSpPr>
      <p:grpSp>
        <p:nvGrpSpPr>
          <p:cNvPr id="555" name="Google Shape;555;p20"/>
          <p:cNvGrpSpPr/>
          <p:nvPr/>
        </p:nvGrpSpPr>
        <p:grpSpPr>
          <a:xfrm>
            <a:off x="4495802" y="610125"/>
            <a:ext cx="6847216" cy="3989243"/>
            <a:chOff x="4495802" y="610125"/>
            <a:chExt cx="6847216" cy="3989243"/>
          </a:xfrm>
        </p:grpSpPr>
        <p:sp>
          <p:nvSpPr>
            <p:cNvPr id="556" name="Google Shape;556;p20"/>
            <p:cNvSpPr/>
            <p:nvPr/>
          </p:nvSpPr>
          <p:spPr>
            <a:xfrm>
              <a:off x="4495802" y="1360100"/>
              <a:ext cx="2455330" cy="768201"/>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6315075" y="610125"/>
              <a:ext cx="1781160" cy="557278"/>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4810125" y="3635998"/>
              <a:ext cx="2736706" cy="963061"/>
            </a:xfrm>
            <a:custGeom>
              <a:rect b="b" l="l" r="r" t="t"/>
              <a:pathLst>
                <a:path extrusionOk="0" h="11552" w="32828">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8509630" y="2523503"/>
              <a:ext cx="2833388" cy="97518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rgbClr val="CFBF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6336819" y="1600201"/>
              <a:ext cx="1532479" cy="2999117"/>
            </a:xfrm>
            <a:custGeom>
              <a:rect b="b" l="l" r="r" t="t"/>
              <a:pathLst>
                <a:path extrusionOk="0" h="31886" w="16293">
                  <a:moveTo>
                    <a:pt x="8177" y="1"/>
                  </a:moveTo>
                  <a:lnTo>
                    <a:pt x="0" y="7357"/>
                  </a:lnTo>
                  <a:lnTo>
                    <a:pt x="0" y="31886"/>
                  </a:lnTo>
                  <a:lnTo>
                    <a:pt x="16292" y="31886"/>
                  </a:lnTo>
                  <a:lnTo>
                    <a:pt x="16292" y="7357"/>
                  </a:lnTo>
                  <a:lnTo>
                    <a:pt x="81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7869262" y="2292113"/>
              <a:ext cx="2024211" cy="2307230"/>
            </a:xfrm>
            <a:custGeom>
              <a:rect b="b" l="l" r="r" t="t"/>
              <a:pathLst>
                <a:path extrusionOk="0" h="24530" w="21521">
                  <a:moveTo>
                    <a:pt x="0" y="1"/>
                  </a:moveTo>
                  <a:lnTo>
                    <a:pt x="0" y="24530"/>
                  </a:lnTo>
                  <a:lnTo>
                    <a:pt x="21520" y="24530"/>
                  </a:lnTo>
                  <a:lnTo>
                    <a:pt x="215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7114422" y="1600201"/>
              <a:ext cx="2781845" cy="691981"/>
            </a:xfrm>
            <a:custGeom>
              <a:rect b="b" l="l" r="r" t="t"/>
              <a:pathLst>
                <a:path extrusionOk="0" h="7357" w="29576">
                  <a:moveTo>
                    <a:pt x="1" y="1"/>
                  </a:moveTo>
                  <a:lnTo>
                    <a:pt x="8025" y="7357"/>
                  </a:lnTo>
                  <a:lnTo>
                    <a:pt x="29576" y="7357"/>
                  </a:lnTo>
                  <a:lnTo>
                    <a:pt x="21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8260932" y="2958252"/>
              <a:ext cx="417521" cy="414700"/>
            </a:xfrm>
            <a:custGeom>
              <a:rect b="b" l="l" r="r" t="t"/>
              <a:pathLst>
                <a:path extrusionOk="0" h="4409" w="4439">
                  <a:moveTo>
                    <a:pt x="2219" y="1"/>
                  </a:moveTo>
                  <a:cubicBezTo>
                    <a:pt x="1004" y="1"/>
                    <a:pt x="1" y="1004"/>
                    <a:pt x="1" y="2220"/>
                  </a:cubicBezTo>
                  <a:cubicBezTo>
                    <a:pt x="1" y="3436"/>
                    <a:pt x="1004" y="4408"/>
                    <a:pt x="2219" y="4408"/>
                  </a:cubicBezTo>
                  <a:cubicBezTo>
                    <a:pt x="3435" y="4408"/>
                    <a:pt x="4438" y="3436"/>
                    <a:pt x="4438" y="2220"/>
                  </a:cubicBezTo>
                  <a:cubicBezTo>
                    <a:pt x="4438" y="1004"/>
                    <a:pt x="3435" y="1"/>
                    <a:pt x="2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9087165" y="2958252"/>
              <a:ext cx="414700" cy="414700"/>
            </a:xfrm>
            <a:custGeom>
              <a:rect b="b" l="l" r="r" t="t"/>
              <a:pathLst>
                <a:path extrusionOk="0" h="4409" w="4409">
                  <a:moveTo>
                    <a:pt x="2220" y="1"/>
                  </a:moveTo>
                  <a:cubicBezTo>
                    <a:pt x="1004" y="1"/>
                    <a:pt x="1" y="1004"/>
                    <a:pt x="1" y="2220"/>
                  </a:cubicBezTo>
                  <a:cubicBezTo>
                    <a:pt x="1" y="3436"/>
                    <a:pt x="1004" y="4408"/>
                    <a:pt x="2220" y="4408"/>
                  </a:cubicBezTo>
                  <a:cubicBezTo>
                    <a:pt x="3436" y="4408"/>
                    <a:pt x="4408" y="3436"/>
                    <a:pt x="4408" y="2220"/>
                  </a:cubicBezTo>
                  <a:cubicBezTo>
                    <a:pt x="4408" y="1004"/>
                    <a:pt x="3436" y="1"/>
                    <a:pt x="2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6336819" y="1600201"/>
              <a:ext cx="1532479" cy="1049400"/>
            </a:xfrm>
            <a:custGeom>
              <a:rect b="b" l="l" r="r" t="t"/>
              <a:pathLst>
                <a:path extrusionOk="0" h="11157" w="16293">
                  <a:moveTo>
                    <a:pt x="8177" y="1"/>
                  </a:moveTo>
                  <a:lnTo>
                    <a:pt x="0" y="7357"/>
                  </a:lnTo>
                  <a:lnTo>
                    <a:pt x="0" y="11156"/>
                  </a:lnTo>
                  <a:lnTo>
                    <a:pt x="16292" y="11156"/>
                  </a:lnTo>
                  <a:lnTo>
                    <a:pt x="16292" y="7357"/>
                  </a:lnTo>
                  <a:lnTo>
                    <a:pt x="8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6811357" y="2975465"/>
              <a:ext cx="586166" cy="1623903"/>
            </a:xfrm>
            <a:custGeom>
              <a:rect b="b" l="l" r="r" t="t"/>
              <a:pathLst>
                <a:path extrusionOk="0" h="17265" w="6232">
                  <a:moveTo>
                    <a:pt x="1" y="0"/>
                  </a:moveTo>
                  <a:lnTo>
                    <a:pt x="1" y="17265"/>
                  </a:lnTo>
                  <a:lnTo>
                    <a:pt x="6232" y="17265"/>
                  </a:lnTo>
                  <a:lnTo>
                    <a:pt x="62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20"/>
          <p:cNvSpPr txBox="1"/>
          <p:nvPr>
            <p:ph hasCustomPrompt="1" type="title"/>
          </p:nvPr>
        </p:nvSpPr>
        <p:spPr>
          <a:xfrm>
            <a:off x="1619250" y="691900"/>
            <a:ext cx="2876700" cy="62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48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68" name="Google Shape;568;p20"/>
          <p:cNvSpPr txBox="1"/>
          <p:nvPr>
            <p:ph idx="1" type="body"/>
          </p:nvPr>
        </p:nvSpPr>
        <p:spPr>
          <a:xfrm>
            <a:off x="1619250" y="1249900"/>
            <a:ext cx="3296700" cy="47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atin typeface="Kanit Light"/>
                <a:ea typeface="Kanit Light"/>
                <a:cs typeface="Kanit Light"/>
                <a:sym typeface="Kanit Light"/>
              </a:defRPr>
            </a:lvl1pPr>
            <a:lvl2pPr indent="-317500" lvl="1" marL="914400" rtl="0" algn="ctr">
              <a:spcBef>
                <a:spcPts val="1600"/>
              </a:spcBef>
              <a:spcAft>
                <a:spcPts val="0"/>
              </a:spcAft>
              <a:buSzPts val="1400"/>
              <a:buChar char="○"/>
              <a:defRPr sz="1400"/>
            </a:lvl2pPr>
            <a:lvl3pPr indent="-317500" lvl="2" marL="1371600" rtl="0" algn="ctr">
              <a:spcBef>
                <a:spcPts val="1600"/>
              </a:spcBef>
              <a:spcAft>
                <a:spcPts val="0"/>
              </a:spcAft>
              <a:buSzPts val="1400"/>
              <a:buChar char="■"/>
              <a:defRPr sz="1400"/>
            </a:lvl3pPr>
            <a:lvl4pPr indent="-317500" lvl="3" marL="1828800" rtl="0" algn="ctr">
              <a:spcBef>
                <a:spcPts val="1600"/>
              </a:spcBef>
              <a:spcAft>
                <a:spcPts val="0"/>
              </a:spcAft>
              <a:buSzPts val="1400"/>
              <a:buChar char="●"/>
              <a:defRPr sz="1400"/>
            </a:lvl4pPr>
            <a:lvl5pPr indent="-317500" lvl="4" marL="2286000" rtl="0" algn="ctr">
              <a:spcBef>
                <a:spcPts val="1600"/>
              </a:spcBef>
              <a:spcAft>
                <a:spcPts val="0"/>
              </a:spcAft>
              <a:buSzPts val="1400"/>
              <a:buChar char="○"/>
              <a:defRPr sz="1400"/>
            </a:lvl5pPr>
            <a:lvl6pPr indent="-317500" lvl="5" marL="2743200" rtl="0" algn="ctr">
              <a:spcBef>
                <a:spcPts val="1600"/>
              </a:spcBef>
              <a:spcAft>
                <a:spcPts val="0"/>
              </a:spcAft>
              <a:buSzPts val="1400"/>
              <a:buChar char="■"/>
              <a:defRPr sz="1400"/>
            </a:lvl6pPr>
            <a:lvl7pPr indent="-317500" lvl="6" marL="3200400" rtl="0" algn="ctr">
              <a:spcBef>
                <a:spcPts val="1600"/>
              </a:spcBef>
              <a:spcAft>
                <a:spcPts val="0"/>
              </a:spcAft>
              <a:buSzPts val="1400"/>
              <a:buChar char="●"/>
              <a:defRPr sz="1400"/>
            </a:lvl7pPr>
            <a:lvl8pPr indent="-317500" lvl="7" marL="3657600" rtl="0" algn="ctr">
              <a:spcBef>
                <a:spcPts val="1600"/>
              </a:spcBef>
              <a:spcAft>
                <a:spcPts val="0"/>
              </a:spcAft>
              <a:buSzPts val="1400"/>
              <a:buChar char="○"/>
              <a:defRPr sz="1400"/>
            </a:lvl8pPr>
            <a:lvl9pPr indent="-317500" lvl="8" marL="4114800" rtl="0" algn="ctr">
              <a:spcBef>
                <a:spcPts val="1600"/>
              </a:spcBef>
              <a:spcAft>
                <a:spcPts val="1600"/>
              </a:spcAft>
              <a:buSzPts val="1400"/>
              <a:buChar char="■"/>
              <a:defRPr sz="1400"/>
            </a:lvl9pPr>
          </a:lstStyle>
          <a:p/>
        </p:txBody>
      </p:sp>
      <p:sp>
        <p:nvSpPr>
          <p:cNvPr id="569" name="Google Shape;569;p20"/>
          <p:cNvSpPr txBox="1"/>
          <p:nvPr>
            <p:ph hasCustomPrompt="1" idx="2" type="title"/>
          </p:nvPr>
        </p:nvSpPr>
        <p:spPr>
          <a:xfrm>
            <a:off x="1619250" y="3234054"/>
            <a:ext cx="2876700" cy="62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4800"/>
              <a:buNone/>
              <a:defRPr>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70" name="Google Shape;570;p20"/>
          <p:cNvSpPr txBox="1"/>
          <p:nvPr>
            <p:ph idx="3" type="body"/>
          </p:nvPr>
        </p:nvSpPr>
        <p:spPr>
          <a:xfrm>
            <a:off x="1619250" y="3792026"/>
            <a:ext cx="3296700" cy="47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atin typeface="Kanit Light"/>
                <a:ea typeface="Kanit Light"/>
                <a:cs typeface="Kanit Light"/>
                <a:sym typeface="Kanit Light"/>
              </a:defRPr>
            </a:lvl1pPr>
            <a:lvl2pPr indent="-317500" lvl="1" marL="914400" rtl="0" algn="ctr">
              <a:spcBef>
                <a:spcPts val="1600"/>
              </a:spcBef>
              <a:spcAft>
                <a:spcPts val="0"/>
              </a:spcAft>
              <a:buSzPts val="1400"/>
              <a:buChar char="○"/>
              <a:defRPr sz="1400"/>
            </a:lvl2pPr>
            <a:lvl3pPr indent="-317500" lvl="2" marL="1371600" rtl="0" algn="ctr">
              <a:spcBef>
                <a:spcPts val="1600"/>
              </a:spcBef>
              <a:spcAft>
                <a:spcPts val="0"/>
              </a:spcAft>
              <a:buSzPts val="1400"/>
              <a:buChar char="■"/>
              <a:defRPr sz="1400"/>
            </a:lvl3pPr>
            <a:lvl4pPr indent="-317500" lvl="3" marL="1828800" rtl="0" algn="ctr">
              <a:spcBef>
                <a:spcPts val="1600"/>
              </a:spcBef>
              <a:spcAft>
                <a:spcPts val="0"/>
              </a:spcAft>
              <a:buSzPts val="1400"/>
              <a:buChar char="●"/>
              <a:defRPr sz="1400"/>
            </a:lvl4pPr>
            <a:lvl5pPr indent="-317500" lvl="4" marL="2286000" rtl="0" algn="ctr">
              <a:spcBef>
                <a:spcPts val="1600"/>
              </a:spcBef>
              <a:spcAft>
                <a:spcPts val="0"/>
              </a:spcAft>
              <a:buSzPts val="1400"/>
              <a:buChar char="○"/>
              <a:defRPr sz="1400"/>
            </a:lvl5pPr>
            <a:lvl6pPr indent="-317500" lvl="5" marL="2743200" rtl="0" algn="ctr">
              <a:spcBef>
                <a:spcPts val="1600"/>
              </a:spcBef>
              <a:spcAft>
                <a:spcPts val="0"/>
              </a:spcAft>
              <a:buSzPts val="1400"/>
              <a:buChar char="■"/>
              <a:defRPr sz="1400"/>
            </a:lvl6pPr>
            <a:lvl7pPr indent="-317500" lvl="6" marL="3200400" rtl="0" algn="ctr">
              <a:spcBef>
                <a:spcPts val="1600"/>
              </a:spcBef>
              <a:spcAft>
                <a:spcPts val="0"/>
              </a:spcAft>
              <a:buSzPts val="1400"/>
              <a:buChar char="●"/>
              <a:defRPr sz="1400"/>
            </a:lvl7pPr>
            <a:lvl8pPr indent="-317500" lvl="7" marL="3657600" rtl="0" algn="ctr">
              <a:spcBef>
                <a:spcPts val="1600"/>
              </a:spcBef>
              <a:spcAft>
                <a:spcPts val="0"/>
              </a:spcAft>
              <a:buSzPts val="1400"/>
              <a:buChar char="○"/>
              <a:defRPr sz="1400"/>
            </a:lvl8pPr>
            <a:lvl9pPr indent="-317500" lvl="8" marL="4114800" rtl="0" algn="ctr">
              <a:spcBef>
                <a:spcPts val="1600"/>
              </a:spcBef>
              <a:spcAft>
                <a:spcPts val="1600"/>
              </a:spcAft>
              <a:buSzPts val="1400"/>
              <a:buChar char="■"/>
              <a:defRPr sz="1400"/>
            </a:lvl9pPr>
          </a:lstStyle>
          <a:p/>
        </p:txBody>
      </p:sp>
      <p:sp>
        <p:nvSpPr>
          <p:cNvPr id="571" name="Google Shape;571;p20"/>
          <p:cNvSpPr txBox="1"/>
          <p:nvPr>
            <p:ph hasCustomPrompt="1" idx="4" type="title"/>
          </p:nvPr>
        </p:nvSpPr>
        <p:spPr>
          <a:xfrm>
            <a:off x="1619250" y="1963002"/>
            <a:ext cx="2876700" cy="627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48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72" name="Google Shape;572;p20"/>
          <p:cNvSpPr txBox="1"/>
          <p:nvPr>
            <p:ph idx="5" type="body"/>
          </p:nvPr>
        </p:nvSpPr>
        <p:spPr>
          <a:xfrm>
            <a:off x="1619250" y="2520975"/>
            <a:ext cx="3296700" cy="47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atin typeface="Kanit Light"/>
                <a:ea typeface="Kanit Light"/>
                <a:cs typeface="Kanit Light"/>
                <a:sym typeface="Kanit Light"/>
              </a:defRPr>
            </a:lvl1pPr>
            <a:lvl2pPr indent="-317500" lvl="1" marL="914400" rtl="0" algn="ctr">
              <a:spcBef>
                <a:spcPts val="1600"/>
              </a:spcBef>
              <a:spcAft>
                <a:spcPts val="0"/>
              </a:spcAft>
              <a:buSzPts val="1400"/>
              <a:buChar char="○"/>
              <a:defRPr sz="1400"/>
            </a:lvl2pPr>
            <a:lvl3pPr indent="-317500" lvl="2" marL="1371600" rtl="0" algn="ctr">
              <a:spcBef>
                <a:spcPts val="1600"/>
              </a:spcBef>
              <a:spcAft>
                <a:spcPts val="0"/>
              </a:spcAft>
              <a:buSzPts val="1400"/>
              <a:buChar char="■"/>
              <a:defRPr sz="1400"/>
            </a:lvl3pPr>
            <a:lvl4pPr indent="-317500" lvl="3" marL="1828800" rtl="0" algn="ctr">
              <a:spcBef>
                <a:spcPts val="1600"/>
              </a:spcBef>
              <a:spcAft>
                <a:spcPts val="0"/>
              </a:spcAft>
              <a:buSzPts val="1400"/>
              <a:buChar char="●"/>
              <a:defRPr sz="1400"/>
            </a:lvl4pPr>
            <a:lvl5pPr indent="-317500" lvl="4" marL="2286000" rtl="0" algn="ctr">
              <a:spcBef>
                <a:spcPts val="1600"/>
              </a:spcBef>
              <a:spcAft>
                <a:spcPts val="0"/>
              </a:spcAft>
              <a:buSzPts val="1400"/>
              <a:buChar char="○"/>
              <a:defRPr sz="1400"/>
            </a:lvl5pPr>
            <a:lvl6pPr indent="-317500" lvl="5" marL="2743200" rtl="0" algn="ctr">
              <a:spcBef>
                <a:spcPts val="1600"/>
              </a:spcBef>
              <a:spcAft>
                <a:spcPts val="0"/>
              </a:spcAft>
              <a:buSzPts val="1400"/>
              <a:buChar char="■"/>
              <a:defRPr sz="1400"/>
            </a:lvl6pPr>
            <a:lvl7pPr indent="-317500" lvl="6" marL="3200400" rtl="0" algn="ctr">
              <a:spcBef>
                <a:spcPts val="1600"/>
              </a:spcBef>
              <a:spcAft>
                <a:spcPts val="0"/>
              </a:spcAft>
              <a:buSzPts val="1400"/>
              <a:buChar char="●"/>
              <a:defRPr sz="1400"/>
            </a:lvl7pPr>
            <a:lvl8pPr indent="-317500" lvl="7" marL="3657600" rtl="0" algn="ctr">
              <a:spcBef>
                <a:spcPts val="1600"/>
              </a:spcBef>
              <a:spcAft>
                <a:spcPts val="0"/>
              </a:spcAft>
              <a:buSzPts val="1400"/>
              <a:buChar char="○"/>
              <a:defRPr sz="1400"/>
            </a:lvl8pPr>
            <a:lvl9pPr indent="-317500" lvl="8" marL="4114800" rtl="0" algn="ctr">
              <a:spcBef>
                <a:spcPts val="1600"/>
              </a:spcBef>
              <a:spcAft>
                <a:spcPts val="1600"/>
              </a:spcAft>
              <a:buSzPts val="1400"/>
              <a:buChar char="■"/>
              <a:defRPr sz="1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p:nvPr/>
        </p:nvSpPr>
        <p:spPr>
          <a:xfrm>
            <a:off x="5758299" y="670050"/>
            <a:ext cx="1492200" cy="1492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3" name="Google Shape;13;p3"/>
          <p:cNvGrpSpPr/>
          <p:nvPr/>
        </p:nvGrpSpPr>
        <p:grpSpPr>
          <a:xfrm>
            <a:off x="-239195" y="537036"/>
            <a:ext cx="2188681" cy="4059897"/>
            <a:chOff x="218005" y="537036"/>
            <a:chExt cx="2188681" cy="4059897"/>
          </a:xfrm>
        </p:grpSpPr>
        <p:sp>
          <p:nvSpPr>
            <p:cNvPr id="14" name="Google Shape;14;p3"/>
            <p:cNvSpPr/>
            <p:nvPr/>
          </p:nvSpPr>
          <p:spPr>
            <a:xfrm>
              <a:off x="218005" y="537036"/>
              <a:ext cx="2188681" cy="3290034"/>
            </a:xfrm>
            <a:custGeom>
              <a:rect b="b" l="l" r="r" t="t"/>
              <a:pathLst>
                <a:path extrusionOk="0" h="28057" w="18664">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1315840" y="946989"/>
              <a:ext cx="117" cy="3649913"/>
            </a:xfrm>
            <a:custGeom>
              <a:rect b="b" l="l" r="r" t="t"/>
              <a:pathLst>
                <a:path extrusionOk="0" fill="none" h="31126" w="1">
                  <a:moveTo>
                    <a:pt x="0" y="0"/>
                  </a:moveTo>
                  <a:lnTo>
                    <a:pt x="0" y="311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1315840" y="946989"/>
              <a:ext cx="135561" cy="285300"/>
            </a:xfrm>
            <a:custGeom>
              <a:rect b="b" l="l" r="r" t="t"/>
              <a:pathLst>
                <a:path extrusionOk="0" fill="none" h="2433" w="1156">
                  <a:moveTo>
                    <a:pt x="1156" y="0"/>
                  </a:moveTo>
                  <a:lnTo>
                    <a:pt x="0" y="24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987967" y="1748954"/>
              <a:ext cx="327997" cy="481245"/>
            </a:xfrm>
            <a:custGeom>
              <a:rect b="b" l="l" r="r" t="t"/>
              <a:pathLst>
                <a:path extrusionOk="0" fill="none" h="4104" w="2797">
                  <a:moveTo>
                    <a:pt x="0" y="0"/>
                  </a:moveTo>
                  <a:lnTo>
                    <a:pt x="2796" y="41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1315840" y="2518789"/>
              <a:ext cx="413602" cy="670272"/>
            </a:xfrm>
            <a:custGeom>
              <a:rect b="b" l="l" r="r" t="t"/>
              <a:pathLst>
                <a:path extrusionOk="0" fill="none" h="5716" w="3527">
                  <a:moveTo>
                    <a:pt x="3526" y="1"/>
                  </a:moveTo>
                  <a:lnTo>
                    <a:pt x="0" y="571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1522578" y="1902218"/>
              <a:ext cx="117" cy="117732"/>
            </a:xfrm>
            <a:custGeom>
              <a:rect b="b" l="l" r="r" t="t"/>
              <a:pathLst>
                <a:path extrusionOk="0" fill="none" h="1004" w="1">
                  <a:moveTo>
                    <a:pt x="0" y="0"/>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055629" y="832892"/>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576050" y="1175067"/>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1076971" y="3053511"/>
              <a:ext cx="117" cy="121249"/>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1112619" y="1517241"/>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754293" y="2066152"/>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1576050" y="3053511"/>
              <a:ext cx="117" cy="121249"/>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877386" y="2151754"/>
              <a:ext cx="117" cy="114096"/>
            </a:xfrm>
            <a:custGeom>
              <a:rect b="b" l="l" r="r" t="t"/>
              <a:pathLst>
                <a:path extrusionOk="0" fill="none" h="973" w="1">
                  <a:moveTo>
                    <a:pt x="1" y="0"/>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1522578" y="2258699"/>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1832626"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1148268" y="2479623"/>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741945"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59354" y="2689877"/>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522578" y="3477653"/>
              <a:ext cx="117" cy="117732"/>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048476" y="4596816"/>
              <a:ext cx="527704" cy="117"/>
            </a:xfrm>
            <a:custGeom>
              <a:rect b="b" l="l" r="r" t="t"/>
              <a:pathLst>
                <a:path extrusionOk="0" fill="none" h="1" w="4500">
                  <a:moveTo>
                    <a:pt x="1" y="1"/>
                  </a:moveTo>
                  <a:lnTo>
                    <a:pt x="449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3"/>
          <p:cNvSpPr txBox="1"/>
          <p:nvPr>
            <p:ph type="title"/>
          </p:nvPr>
        </p:nvSpPr>
        <p:spPr>
          <a:xfrm>
            <a:off x="4577349" y="2370475"/>
            <a:ext cx="3854100" cy="9867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6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35" name="Google Shape;35;p3"/>
          <p:cNvSpPr txBox="1"/>
          <p:nvPr>
            <p:ph idx="1" type="subTitle"/>
          </p:nvPr>
        </p:nvSpPr>
        <p:spPr>
          <a:xfrm>
            <a:off x="4925499" y="3344850"/>
            <a:ext cx="3157800" cy="5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000">
                <a:latin typeface="Kanit Light"/>
                <a:ea typeface="Kanit Light"/>
                <a:cs typeface="Kanit Light"/>
                <a:sym typeface="Kanit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3"/>
          <p:cNvSpPr txBox="1"/>
          <p:nvPr>
            <p:ph hasCustomPrompt="1" idx="2" type="title"/>
          </p:nvPr>
        </p:nvSpPr>
        <p:spPr>
          <a:xfrm>
            <a:off x="5650149" y="819605"/>
            <a:ext cx="1708500" cy="1193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b="0" sz="7200">
                <a:solidFill>
                  <a:schemeClr val="lt1"/>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grpSp>
        <p:nvGrpSpPr>
          <p:cNvPr id="37" name="Google Shape;37;p3"/>
          <p:cNvGrpSpPr/>
          <p:nvPr/>
        </p:nvGrpSpPr>
        <p:grpSpPr>
          <a:xfrm>
            <a:off x="1650064" y="3046820"/>
            <a:ext cx="2865546" cy="1557425"/>
            <a:chOff x="4886332" y="2499043"/>
            <a:chExt cx="3864527" cy="2100371"/>
          </a:xfrm>
        </p:grpSpPr>
        <p:sp>
          <p:nvSpPr>
            <p:cNvPr id="38" name="Google Shape;38;p3"/>
            <p:cNvSpPr/>
            <p:nvPr/>
          </p:nvSpPr>
          <p:spPr>
            <a:xfrm>
              <a:off x="4916003" y="4507881"/>
              <a:ext cx="1223171" cy="91533"/>
            </a:xfrm>
            <a:custGeom>
              <a:rect b="b" l="l" r="r" t="t"/>
              <a:pathLst>
                <a:path extrusionOk="0" h="1126" w="15047">
                  <a:moveTo>
                    <a:pt x="7508" y="1"/>
                  </a:moveTo>
                  <a:cubicBezTo>
                    <a:pt x="3374" y="1"/>
                    <a:pt x="0" y="274"/>
                    <a:pt x="0" y="578"/>
                  </a:cubicBezTo>
                  <a:cubicBezTo>
                    <a:pt x="0" y="882"/>
                    <a:pt x="3374" y="1125"/>
                    <a:pt x="7508" y="1125"/>
                  </a:cubicBezTo>
                  <a:cubicBezTo>
                    <a:pt x="11642" y="1125"/>
                    <a:pt x="15046" y="882"/>
                    <a:pt x="15046" y="578"/>
                  </a:cubicBezTo>
                  <a:cubicBezTo>
                    <a:pt x="15046" y="213"/>
                    <a:pt x="11642"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6682678" y="3489886"/>
              <a:ext cx="148354" cy="358326"/>
            </a:xfrm>
            <a:custGeom>
              <a:rect b="b" l="l" r="r" t="t"/>
              <a:pathLst>
                <a:path extrusionOk="0" fill="none" h="4408" w="1825">
                  <a:moveTo>
                    <a:pt x="0" y="1"/>
                  </a:moveTo>
                  <a:lnTo>
                    <a:pt x="1824" y="440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6573912" y="3467694"/>
              <a:ext cx="220052" cy="44547"/>
            </a:xfrm>
            <a:custGeom>
              <a:rect b="b" l="l" r="r" t="t"/>
              <a:pathLst>
                <a:path extrusionOk="0" h="548" w="2707">
                  <a:moveTo>
                    <a:pt x="1" y="0"/>
                  </a:moveTo>
                  <a:lnTo>
                    <a:pt x="1" y="547"/>
                  </a:lnTo>
                  <a:lnTo>
                    <a:pt x="2706" y="547"/>
                  </a:lnTo>
                  <a:lnTo>
                    <a:pt x="2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5921641" y="2973451"/>
              <a:ext cx="872323" cy="842652"/>
            </a:xfrm>
            <a:custGeom>
              <a:rect b="b" l="l" r="r" t="t"/>
              <a:pathLst>
                <a:path extrusionOk="0" fill="none" h="10366" w="10731">
                  <a:moveTo>
                    <a:pt x="1" y="1"/>
                  </a:moveTo>
                  <a:cubicBezTo>
                    <a:pt x="1" y="1"/>
                    <a:pt x="10639" y="1065"/>
                    <a:pt x="10730" y="10366"/>
                  </a:cubicBez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830951" y="3630762"/>
              <a:ext cx="1299746" cy="420107"/>
            </a:xfrm>
            <a:custGeom>
              <a:rect b="b" l="l" r="r" t="t"/>
              <a:pathLst>
                <a:path extrusionOk="0" fill="none" h="5168" w="15989">
                  <a:moveTo>
                    <a:pt x="213" y="0"/>
                  </a:moveTo>
                  <a:lnTo>
                    <a:pt x="15988" y="1641"/>
                  </a:lnTo>
                  <a:lnTo>
                    <a:pt x="15988" y="3404"/>
                  </a:lnTo>
                  <a:lnTo>
                    <a:pt x="0" y="5167"/>
                  </a:lnTo>
                </a:path>
              </a:pathLst>
            </a:custGeom>
            <a:no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4886332" y="3198299"/>
              <a:ext cx="1279992" cy="1277554"/>
            </a:xfrm>
            <a:custGeom>
              <a:rect b="b" l="l" r="r" t="t"/>
              <a:pathLst>
                <a:path extrusionOk="0" fill="none" h="15716" w="15746">
                  <a:moveTo>
                    <a:pt x="15746" y="7873"/>
                  </a:moveTo>
                  <a:cubicBezTo>
                    <a:pt x="15746" y="12190"/>
                    <a:pt x="12220" y="15715"/>
                    <a:pt x="7873" y="15715"/>
                  </a:cubicBezTo>
                  <a:cubicBezTo>
                    <a:pt x="3557" y="15715"/>
                    <a:pt x="1" y="12190"/>
                    <a:pt x="1" y="7873"/>
                  </a:cubicBezTo>
                  <a:cubicBezTo>
                    <a:pt x="1" y="3527"/>
                    <a:pt x="3557" y="1"/>
                    <a:pt x="7873" y="1"/>
                  </a:cubicBezTo>
                  <a:cubicBezTo>
                    <a:pt x="12250" y="31"/>
                    <a:pt x="15746" y="3527"/>
                    <a:pt x="15746" y="7873"/>
                  </a:cubicBezTo>
                  <a:close/>
                </a:path>
              </a:pathLst>
            </a:custGeom>
            <a:noFill/>
            <a:ln cap="flat" cmpd="sng" w="38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4945673" y="3252682"/>
              <a:ext cx="1168788" cy="1168788"/>
            </a:xfrm>
            <a:custGeom>
              <a:rect b="b" l="l" r="r" t="t"/>
              <a:pathLst>
                <a:path extrusionOk="0" fill="none" h="14378" w="14378">
                  <a:moveTo>
                    <a:pt x="14377" y="7204"/>
                  </a:moveTo>
                  <a:cubicBezTo>
                    <a:pt x="14377" y="11186"/>
                    <a:pt x="11125" y="14378"/>
                    <a:pt x="7174" y="14378"/>
                  </a:cubicBezTo>
                  <a:cubicBezTo>
                    <a:pt x="3192" y="14378"/>
                    <a:pt x="0" y="11156"/>
                    <a:pt x="0" y="7204"/>
                  </a:cubicBezTo>
                  <a:cubicBezTo>
                    <a:pt x="0" y="3192"/>
                    <a:pt x="3222" y="1"/>
                    <a:pt x="7174" y="1"/>
                  </a:cubicBezTo>
                  <a:cubicBezTo>
                    <a:pt x="11125" y="1"/>
                    <a:pt x="14377" y="3253"/>
                    <a:pt x="14377" y="7204"/>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5432438" y="3741885"/>
              <a:ext cx="192820" cy="190381"/>
            </a:xfrm>
            <a:custGeom>
              <a:rect b="b" l="l" r="r" t="t"/>
              <a:pathLst>
                <a:path extrusionOk="0" h="2342" w="2372">
                  <a:moveTo>
                    <a:pt x="1186" y="1"/>
                  </a:moveTo>
                  <a:cubicBezTo>
                    <a:pt x="547" y="1"/>
                    <a:pt x="0" y="518"/>
                    <a:pt x="0" y="1186"/>
                  </a:cubicBezTo>
                  <a:cubicBezTo>
                    <a:pt x="0" y="1825"/>
                    <a:pt x="547" y="2341"/>
                    <a:pt x="1186" y="2341"/>
                  </a:cubicBezTo>
                  <a:cubicBezTo>
                    <a:pt x="1854" y="2341"/>
                    <a:pt x="2371" y="1825"/>
                    <a:pt x="2371" y="1186"/>
                  </a:cubicBezTo>
                  <a:cubicBezTo>
                    <a:pt x="2371" y="518"/>
                    <a:pt x="1854" y="1"/>
                    <a:pt x="1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7500537" y="4507881"/>
              <a:ext cx="1223171" cy="91533"/>
            </a:xfrm>
            <a:custGeom>
              <a:rect b="b" l="l" r="r" t="t"/>
              <a:pathLst>
                <a:path extrusionOk="0" h="1126" w="15047">
                  <a:moveTo>
                    <a:pt x="7508" y="1"/>
                  </a:moveTo>
                  <a:cubicBezTo>
                    <a:pt x="3374" y="1"/>
                    <a:pt x="0" y="274"/>
                    <a:pt x="0" y="578"/>
                  </a:cubicBezTo>
                  <a:cubicBezTo>
                    <a:pt x="0" y="882"/>
                    <a:pt x="3374" y="1125"/>
                    <a:pt x="7508" y="1125"/>
                  </a:cubicBezTo>
                  <a:cubicBezTo>
                    <a:pt x="11672" y="1125"/>
                    <a:pt x="15046" y="882"/>
                    <a:pt x="15046" y="578"/>
                  </a:cubicBezTo>
                  <a:cubicBezTo>
                    <a:pt x="15046" y="213"/>
                    <a:pt x="11672"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7473386" y="3198299"/>
              <a:ext cx="1277472" cy="1277554"/>
            </a:xfrm>
            <a:custGeom>
              <a:rect b="b" l="l" r="r" t="t"/>
              <a:pathLst>
                <a:path extrusionOk="0" fill="none" h="15716" w="15715">
                  <a:moveTo>
                    <a:pt x="15715" y="7873"/>
                  </a:moveTo>
                  <a:cubicBezTo>
                    <a:pt x="15715" y="12190"/>
                    <a:pt x="12189" y="15715"/>
                    <a:pt x="7842" y="15715"/>
                  </a:cubicBezTo>
                  <a:cubicBezTo>
                    <a:pt x="3526" y="15715"/>
                    <a:pt x="0" y="12190"/>
                    <a:pt x="0" y="7873"/>
                  </a:cubicBezTo>
                  <a:cubicBezTo>
                    <a:pt x="0" y="3527"/>
                    <a:pt x="3526" y="1"/>
                    <a:pt x="7842" y="1"/>
                  </a:cubicBezTo>
                  <a:cubicBezTo>
                    <a:pt x="12219" y="31"/>
                    <a:pt x="15715" y="3527"/>
                    <a:pt x="15715" y="7873"/>
                  </a:cubicBezTo>
                  <a:close/>
                </a:path>
              </a:pathLst>
            </a:custGeom>
            <a:noFill/>
            <a:ln cap="flat" cmpd="sng" w="38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530208" y="3252682"/>
              <a:ext cx="1168788" cy="1168788"/>
            </a:xfrm>
            <a:custGeom>
              <a:rect b="b" l="l" r="r" t="t"/>
              <a:pathLst>
                <a:path extrusionOk="0" fill="none" h="14378" w="14378">
                  <a:moveTo>
                    <a:pt x="14377" y="7204"/>
                  </a:moveTo>
                  <a:cubicBezTo>
                    <a:pt x="14377" y="11186"/>
                    <a:pt x="11155" y="14378"/>
                    <a:pt x="7204" y="14378"/>
                  </a:cubicBezTo>
                  <a:cubicBezTo>
                    <a:pt x="3192" y="14378"/>
                    <a:pt x="0" y="11156"/>
                    <a:pt x="0" y="7204"/>
                  </a:cubicBezTo>
                  <a:cubicBezTo>
                    <a:pt x="0" y="3192"/>
                    <a:pt x="3252" y="1"/>
                    <a:pt x="7204" y="1"/>
                  </a:cubicBezTo>
                  <a:cubicBezTo>
                    <a:pt x="11155" y="1"/>
                    <a:pt x="14377" y="3253"/>
                    <a:pt x="14377" y="7204"/>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8019411" y="3741885"/>
              <a:ext cx="190300" cy="190381"/>
            </a:xfrm>
            <a:custGeom>
              <a:rect b="b" l="l" r="r" t="t"/>
              <a:pathLst>
                <a:path extrusionOk="0" h="2342" w="2341">
                  <a:moveTo>
                    <a:pt x="1186" y="1"/>
                  </a:moveTo>
                  <a:cubicBezTo>
                    <a:pt x="517" y="1"/>
                    <a:pt x="0" y="518"/>
                    <a:pt x="0" y="1186"/>
                  </a:cubicBezTo>
                  <a:cubicBezTo>
                    <a:pt x="0" y="1825"/>
                    <a:pt x="517" y="2341"/>
                    <a:pt x="1186" y="2341"/>
                  </a:cubicBezTo>
                  <a:cubicBezTo>
                    <a:pt x="1824" y="2341"/>
                    <a:pt x="2341" y="1825"/>
                    <a:pt x="2341" y="1186"/>
                  </a:cubicBezTo>
                  <a:cubicBezTo>
                    <a:pt x="2341" y="518"/>
                    <a:pt x="1824" y="1"/>
                    <a:pt x="1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875417" y="2701699"/>
              <a:ext cx="358326" cy="1136678"/>
            </a:xfrm>
            <a:custGeom>
              <a:rect b="b" l="l" r="r" t="t"/>
              <a:pathLst>
                <a:path extrusionOk="0" fill="none" h="13983" w="4408">
                  <a:moveTo>
                    <a:pt x="4408" y="0"/>
                  </a:moveTo>
                  <a:lnTo>
                    <a:pt x="0" y="13982"/>
                  </a:lnTo>
                </a:path>
              </a:pathLst>
            </a:custGeom>
            <a:noFill/>
            <a:ln cap="rnd" cmpd="sng" w="19000">
              <a:solidFill>
                <a:srgbClr val="C76C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5528767" y="2536111"/>
              <a:ext cx="511558" cy="1304704"/>
            </a:xfrm>
            <a:custGeom>
              <a:rect b="b" l="l" r="r" t="t"/>
              <a:pathLst>
                <a:path extrusionOk="0" fill="none" h="16050" w="6293">
                  <a:moveTo>
                    <a:pt x="6293" y="1"/>
                  </a:moveTo>
                  <a:lnTo>
                    <a:pt x="3162" y="11734"/>
                  </a:lnTo>
                  <a:cubicBezTo>
                    <a:pt x="2797" y="13162"/>
                    <a:pt x="1976" y="14439"/>
                    <a:pt x="852" y="15351"/>
                  </a:cubicBezTo>
                  <a:lnTo>
                    <a:pt x="1" y="16050"/>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5756135" y="2499043"/>
              <a:ext cx="644955" cy="81"/>
            </a:xfrm>
            <a:custGeom>
              <a:rect b="b" l="l" r="r" t="t"/>
              <a:pathLst>
                <a:path extrusionOk="0" fill="none" h="1" w="7934">
                  <a:moveTo>
                    <a:pt x="0" y="1"/>
                  </a:moveTo>
                  <a:lnTo>
                    <a:pt x="7933" y="1"/>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033526" y="2622603"/>
              <a:ext cx="397915" cy="106327"/>
            </a:xfrm>
            <a:custGeom>
              <a:rect b="b" l="l" r="r" t="t"/>
              <a:pathLst>
                <a:path extrusionOk="0" h="1308" w="4895">
                  <a:moveTo>
                    <a:pt x="639" y="1"/>
                  </a:moveTo>
                  <a:cubicBezTo>
                    <a:pt x="305" y="1"/>
                    <a:pt x="1" y="305"/>
                    <a:pt x="1" y="669"/>
                  </a:cubicBezTo>
                  <a:cubicBezTo>
                    <a:pt x="1" y="1004"/>
                    <a:pt x="305" y="1308"/>
                    <a:pt x="639" y="1308"/>
                  </a:cubicBezTo>
                  <a:lnTo>
                    <a:pt x="4256" y="1308"/>
                  </a:lnTo>
                  <a:cubicBezTo>
                    <a:pt x="4590" y="1308"/>
                    <a:pt x="4894" y="1034"/>
                    <a:pt x="4894" y="669"/>
                  </a:cubicBezTo>
                  <a:cubicBezTo>
                    <a:pt x="4894" y="305"/>
                    <a:pt x="4590" y="1"/>
                    <a:pt x="4256" y="1"/>
                  </a:cubicBezTo>
                  <a:close/>
                </a:path>
              </a:pathLst>
            </a:custGeom>
            <a:solidFill>
              <a:srgbClr val="C76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5971066" y="2795589"/>
              <a:ext cx="1233007" cy="81"/>
            </a:xfrm>
            <a:custGeom>
              <a:rect b="b" l="l" r="r" t="t"/>
              <a:pathLst>
                <a:path extrusionOk="0" fill="none" h="1" w="15168">
                  <a:moveTo>
                    <a:pt x="0" y="0"/>
                  </a:moveTo>
                  <a:lnTo>
                    <a:pt x="15168" y="0"/>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961909" y="2862328"/>
              <a:ext cx="1153912" cy="976049"/>
            </a:xfrm>
            <a:custGeom>
              <a:rect b="b" l="l" r="r" t="t"/>
              <a:pathLst>
                <a:path extrusionOk="0" fill="none" h="12007" w="14195">
                  <a:moveTo>
                    <a:pt x="2736" y="0"/>
                  </a:moveTo>
                  <a:cubicBezTo>
                    <a:pt x="2736" y="0"/>
                    <a:pt x="14195" y="1125"/>
                    <a:pt x="14195" y="12006"/>
                  </a:cubicBezTo>
                  <a:lnTo>
                    <a:pt x="0" y="12006"/>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6573912" y="3601823"/>
              <a:ext cx="514078" cy="475465"/>
            </a:xfrm>
            <a:custGeom>
              <a:rect b="b" l="l" r="r" t="t"/>
              <a:pathLst>
                <a:path extrusionOk="0" h="5849" w="6324">
                  <a:moveTo>
                    <a:pt x="3128" y="0"/>
                  </a:moveTo>
                  <a:cubicBezTo>
                    <a:pt x="1735" y="0"/>
                    <a:pt x="517" y="997"/>
                    <a:pt x="275" y="2423"/>
                  </a:cubicBezTo>
                  <a:cubicBezTo>
                    <a:pt x="1" y="4004"/>
                    <a:pt x="1034" y="5523"/>
                    <a:pt x="2645" y="5797"/>
                  </a:cubicBezTo>
                  <a:cubicBezTo>
                    <a:pt x="2828" y="5832"/>
                    <a:pt x="3009" y="5849"/>
                    <a:pt x="3188" y="5849"/>
                  </a:cubicBezTo>
                  <a:cubicBezTo>
                    <a:pt x="4560" y="5849"/>
                    <a:pt x="5777" y="4855"/>
                    <a:pt x="6019" y="3456"/>
                  </a:cubicBezTo>
                  <a:cubicBezTo>
                    <a:pt x="6323" y="1846"/>
                    <a:pt x="5259" y="326"/>
                    <a:pt x="3679" y="52"/>
                  </a:cubicBezTo>
                  <a:cubicBezTo>
                    <a:pt x="3493" y="17"/>
                    <a:pt x="3309" y="0"/>
                    <a:pt x="3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850705" y="4174348"/>
              <a:ext cx="219971" cy="44547"/>
            </a:xfrm>
            <a:custGeom>
              <a:rect b="b" l="l" r="r" t="t"/>
              <a:pathLst>
                <a:path extrusionOk="0" h="548" w="2706">
                  <a:moveTo>
                    <a:pt x="0" y="0"/>
                  </a:moveTo>
                  <a:lnTo>
                    <a:pt x="0" y="547"/>
                  </a:lnTo>
                  <a:lnTo>
                    <a:pt x="2706" y="547"/>
                  </a:lnTo>
                  <a:lnTo>
                    <a:pt x="2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6830951" y="3838295"/>
              <a:ext cx="150793" cy="360846"/>
            </a:xfrm>
            <a:custGeom>
              <a:rect b="b" l="l" r="r" t="t"/>
              <a:pathLst>
                <a:path extrusionOk="0" fill="none" h="4439" w="1855">
                  <a:moveTo>
                    <a:pt x="0" y="0"/>
                  </a:moveTo>
                  <a:lnTo>
                    <a:pt x="1854" y="443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673" y="2634960"/>
              <a:ext cx="714133" cy="400353"/>
            </a:xfrm>
            <a:custGeom>
              <a:rect b="b" l="l" r="r" t="t"/>
              <a:pathLst>
                <a:path extrusionOk="0" h="4925" w="8785">
                  <a:moveTo>
                    <a:pt x="0" y="1"/>
                  </a:moveTo>
                  <a:lnTo>
                    <a:pt x="0" y="2128"/>
                  </a:lnTo>
                  <a:cubicBezTo>
                    <a:pt x="0" y="3648"/>
                    <a:pt x="1277" y="4925"/>
                    <a:pt x="2797" y="4925"/>
                  </a:cubicBezTo>
                  <a:lnTo>
                    <a:pt x="8785" y="4925"/>
                  </a:lnTo>
                  <a:lnTo>
                    <a:pt x="87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415123" y="2728849"/>
              <a:ext cx="570818" cy="81"/>
            </a:xfrm>
            <a:custGeom>
              <a:rect b="b" l="l" r="r" t="t"/>
              <a:pathLst>
                <a:path extrusionOk="0" fill="none" h="1" w="7022">
                  <a:moveTo>
                    <a:pt x="7022" y="1"/>
                  </a:moveTo>
                  <a:lnTo>
                    <a:pt x="0" y="1"/>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573" name="Shape 573"/>
        <p:cNvGrpSpPr/>
        <p:nvPr/>
      </p:nvGrpSpPr>
      <p:grpSpPr>
        <a:xfrm>
          <a:off x="0" y="0"/>
          <a:ext cx="0" cy="0"/>
          <a:chOff x="0" y="0"/>
          <a:chExt cx="0" cy="0"/>
        </a:xfrm>
      </p:grpSpPr>
      <p:grpSp>
        <p:nvGrpSpPr>
          <p:cNvPr id="574" name="Google Shape;574;p21"/>
          <p:cNvGrpSpPr/>
          <p:nvPr/>
        </p:nvGrpSpPr>
        <p:grpSpPr>
          <a:xfrm>
            <a:off x="250725" y="926043"/>
            <a:ext cx="1586998" cy="3673373"/>
            <a:chOff x="253450" y="920693"/>
            <a:chExt cx="1586998" cy="3673373"/>
          </a:xfrm>
        </p:grpSpPr>
        <p:sp>
          <p:nvSpPr>
            <p:cNvPr id="575" name="Google Shape;575;p21"/>
            <p:cNvSpPr/>
            <p:nvPr/>
          </p:nvSpPr>
          <p:spPr>
            <a:xfrm>
              <a:off x="589160" y="3059729"/>
              <a:ext cx="0" cy="113820"/>
            </a:xfrm>
            <a:custGeom>
              <a:rect b="b" l="l" r="r" t="t"/>
              <a:pathLst>
                <a:path extrusionOk="0" fill="none" h="1247" w="0">
                  <a:moveTo>
                    <a:pt x="0" y="0"/>
                  </a:moveTo>
                  <a:lnTo>
                    <a:pt x="0"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1"/>
            <p:cNvSpPr/>
            <p:nvPr/>
          </p:nvSpPr>
          <p:spPr>
            <a:xfrm>
              <a:off x="622384" y="2646343"/>
              <a:ext cx="91" cy="113820"/>
            </a:xfrm>
            <a:custGeom>
              <a:rect b="b" l="l" r="r" t="t"/>
              <a:pathLst>
                <a:path extrusionOk="0" fill="none" h="1247" w="1">
                  <a:moveTo>
                    <a:pt x="1" y="1"/>
                  </a:moveTo>
                  <a:lnTo>
                    <a:pt x="1"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1"/>
            <p:cNvSpPr/>
            <p:nvPr/>
          </p:nvSpPr>
          <p:spPr>
            <a:xfrm>
              <a:off x="253450" y="920693"/>
              <a:ext cx="1586998" cy="2782792"/>
            </a:xfrm>
            <a:custGeom>
              <a:rect b="b" l="l" r="r" t="t"/>
              <a:pathLst>
                <a:path extrusionOk="0" h="30488" w="17387">
                  <a:moveTo>
                    <a:pt x="8693" y="1"/>
                  </a:moveTo>
                  <a:cubicBezTo>
                    <a:pt x="6110" y="548"/>
                    <a:pt x="5380" y="5532"/>
                    <a:pt x="5228" y="7022"/>
                  </a:cubicBezTo>
                  <a:cubicBezTo>
                    <a:pt x="5198" y="7295"/>
                    <a:pt x="5107" y="7539"/>
                    <a:pt x="4955" y="7782"/>
                  </a:cubicBezTo>
                  <a:cubicBezTo>
                    <a:pt x="2584" y="11399"/>
                    <a:pt x="2584" y="15715"/>
                    <a:pt x="2797" y="17964"/>
                  </a:cubicBezTo>
                  <a:cubicBezTo>
                    <a:pt x="2888" y="18937"/>
                    <a:pt x="2797" y="19910"/>
                    <a:pt x="2493" y="20852"/>
                  </a:cubicBezTo>
                  <a:cubicBezTo>
                    <a:pt x="0" y="28724"/>
                    <a:pt x="5836" y="30487"/>
                    <a:pt x="8693" y="30487"/>
                  </a:cubicBezTo>
                  <a:cubicBezTo>
                    <a:pt x="11550" y="30487"/>
                    <a:pt x="17386" y="28664"/>
                    <a:pt x="14894" y="20852"/>
                  </a:cubicBezTo>
                  <a:cubicBezTo>
                    <a:pt x="14560" y="19940"/>
                    <a:pt x="14499" y="18937"/>
                    <a:pt x="14560" y="17964"/>
                  </a:cubicBezTo>
                  <a:cubicBezTo>
                    <a:pt x="14772" y="15715"/>
                    <a:pt x="14772" y="11338"/>
                    <a:pt x="12402" y="7782"/>
                  </a:cubicBezTo>
                  <a:cubicBezTo>
                    <a:pt x="12250" y="7539"/>
                    <a:pt x="12158" y="7295"/>
                    <a:pt x="12158" y="7022"/>
                  </a:cubicBezTo>
                  <a:cubicBezTo>
                    <a:pt x="12006" y="5532"/>
                    <a:pt x="11277" y="548"/>
                    <a:pt x="8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1"/>
            <p:cNvSpPr/>
            <p:nvPr/>
          </p:nvSpPr>
          <p:spPr>
            <a:xfrm>
              <a:off x="1046905" y="1453375"/>
              <a:ext cx="91" cy="3140681"/>
            </a:xfrm>
            <a:custGeom>
              <a:rect b="b" l="l" r="r" t="t"/>
              <a:pathLst>
                <a:path extrusionOk="0" fill="none" h="34409" w="1">
                  <a:moveTo>
                    <a:pt x="0" y="0"/>
                  </a:moveTo>
                  <a:lnTo>
                    <a:pt x="0" y="344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1"/>
            <p:cNvSpPr/>
            <p:nvPr/>
          </p:nvSpPr>
          <p:spPr>
            <a:xfrm>
              <a:off x="578025" y="4593975"/>
              <a:ext cx="954463" cy="91"/>
            </a:xfrm>
            <a:custGeom>
              <a:rect b="b" l="l" r="r" t="t"/>
              <a:pathLst>
                <a:path extrusionOk="0" fill="none" h="1" w="10457">
                  <a:moveTo>
                    <a:pt x="0" y="0"/>
                  </a:moveTo>
                  <a:lnTo>
                    <a:pt x="10457"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1"/>
            <p:cNvSpPr/>
            <p:nvPr/>
          </p:nvSpPr>
          <p:spPr>
            <a:xfrm>
              <a:off x="1046905" y="1844581"/>
              <a:ext cx="163747" cy="557690"/>
            </a:xfrm>
            <a:custGeom>
              <a:rect b="b" l="l" r="r" t="t"/>
              <a:pathLst>
                <a:path extrusionOk="0" fill="none" h="6110" w="1794">
                  <a:moveTo>
                    <a:pt x="1794" y="0"/>
                  </a:moveTo>
                  <a:lnTo>
                    <a:pt x="0" y="611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1"/>
            <p:cNvSpPr/>
            <p:nvPr/>
          </p:nvSpPr>
          <p:spPr>
            <a:xfrm>
              <a:off x="716763" y="2402182"/>
              <a:ext cx="330233" cy="713132"/>
            </a:xfrm>
            <a:custGeom>
              <a:rect b="b" l="l" r="r" t="t"/>
              <a:pathLst>
                <a:path extrusionOk="0" fill="none" h="7813" w="3618">
                  <a:moveTo>
                    <a:pt x="0" y="1"/>
                  </a:moveTo>
                  <a:lnTo>
                    <a:pt x="3617" y="781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1"/>
            <p:cNvSpPr/>
            <p:nvPr/>
          </p:nvSpPr>
          <p:spPr>
            <a:xfrm>
              <a:off x="1046905" y="3115224"/>
              <a:ext cx="277476" cy="413476"/>
            </a:xfrm>
            <a:custGeom>
              <a:rect b="b" l="l" r="r" t="t"/>
              <a:pathLst>
                <a:path extrusionOk="0" fill="none" h="4530" w="3040">
                  <a:moveTo>
                    <a:pt x="3040" y="0"/>
                  </a:moveTo>
                  <a:lnTo>
                    <a:pt x="0" y="452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1"/>
            <p:cNvSpPr/>
            <p:nvPr/>
          </p:nvSpPr>
          <p:spPr>
            <a:xfrm>
              <a:off x="1263319" y="240218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1"/>
            <p:cNvSpPr/>
            <p:nvPr/>
          </p:nvSpPr>
          <p:spPr>
            <a:xfrm>
              <a:off x="1426975" y="2815568"/>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1"/>
            <p:cNvSpPr/>
            <p:nvPr/>
          </p:nvSpPr>
          <p:spPr>
            <a:xfrm>
              <a:off x="1382615" y="206647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1"/>
            <p:cNvSpPr/>
            <p:nvPr/>
          </p:nvSpPr>
          <p:spPr>
            <a:xfrm>
              <a:off x="1210561" y="1594852"/>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1"/>
            <p:cNvSpPr/>
            <p:nvPr/>
          </p:nvSpPr>
          <p:spPr>
            <a:xfrm>
              <a:off x="672312" y="1877805"/>
              <a:ext cx="91" cy="113911"/>
            </a:xfrm>
            <a:custGeom>
              <a:rect b="b" l="l" r="r" t="t"/>
              <a:pathLst>
                <a:path extrusionOk="0" fill="none" h="1248"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1"/>
            <p:cNvSpPr/>
            <p:nvPr/>
          </p:nvSpPr>
          <p:spPr>
            <a:xfrm>
              <a:off x="913735" y="170858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1"/>
            <p:cNvSpPr/>
            <p:nvPr/>
          </p:nvSpPr>
          <p:spPr>
            <a:xfrm>
              <a:off x="913735" y="240218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1"/>
            <p:cNvSpPr/>
            <p:nvPr/>
          </p:nvSpPr>
          <p:spPr>
            <a:xfrm>
              <a:off x="758384" y="281556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1"/>
            <p:cNvSpPr/>
            <p:nvPr/>
          </p:nvSpPr>
          <p:spPr>
            <a:xfrm>
              <a:off x="844365" y="206647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1"/>
            <p:cNvSpPr/>
            <p:nvPr/>
          </p:nvSpPr>
          <p:spPr>
            <a:xfrm>
              <a:off x="1088527" y="1095485"/>
              <a:ext cx="91" cy="116649"/>
            </a:xfrm>
            <a:custGeom>
              <a:rect b="b" l="l" r="r" t="t"/>
              <a:pathLst>
                <a:path extrusionOk="0" fill="none" h="1278"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1"/>
            <p:cNvSpPr/>
            <p:nvPr/>
          </p:nvSpPr>
          <p:spPr>
            <a:xfrm>
              <a:off x="1468596" y="3217909"/>
              <a:ext cx="91" cy="116558"/>
            </a:xfrm>
            <a:custGeom>
              <a:rect b="b" l="l" r="r" t="t"/>
              <a:pathLst>
                <a:path extrusionOk="0" fill="none" h="1277"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1"/>
            <p:cNvSpPr/>
            <p:nvPr/>
          </p:nvSpPr>
          <p:spPr>
            <a:xfrm>
              <a:off x="1263319" y="337599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1"/>
            <p:cNvSpPr/>
            <p:nvPr/>
          </p:nvSpPr>
          <p:spPr>
            <a:xfrm>
              <a:off x="1235571" y="2701839"/>
              <a:ext cx="91" cy="113820"/>
            </a:xfrm>
            <a:custGeom>
              <a:rect b="b" l="l" r="r" t="t"/>
              <a:pathLst>
                <a:path extrusionOk="0" fill="none" h="1247" w="1">
                  <a:moveTo>
                    <a:pt x="0" y="0"/>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1"/>
            <p:cNvSpPr/>
            <p:nvPr/>
          </p:nvSpPr>
          <p:spPr>
            <a:xfrm>
              <a:off x="788870" y="3159584"/>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21"/>
          <p:cNvSpPr/>
          <p:nvPr/>
        </p:nvSpPr>
        <p:spPr>
          <a:xfrm>
            <a:off x="1765423" y="979565"/>
            <a:ext cx="693690" cy="199253"/>
          </a:xfrm>
          <a:custGeom>
            <a:rect b="b" l="l" r="r" t="t"/>
            <a:pathLst>
              <a:path extrusionOk="0" h="2183" w="7600">
                <a:moveTo>
                  <a:pt x="2020" y="1"/>
                </a:moveTo>
                <a:cubicBezTo>
                  <a:pt x="678" y="1"/>
                  <a:pt x="1" y="1210"/>
                  <a:pt x="1" y="1210"/>
                </a:cubicBezTo>
                <a:cubicBezTo>
                  <a:pt x="610" y="891"/>
                  <a:pt x="1139" y="768"/>
                  <a:pt x="1592" y="768"/>
                </a:cubicBezTo>
                <a:cubicBezTo>
                  <a:pt x="3129" y="768"/>
                  <a:pt x="3800" y="2182"/>
                  <a:pt x="3800" y="2182"/>
                </a:cubicBezTo>
                <a:cubicBezTo>
                  <a:pt x="3800" y="2182"/>
                  <a:pt x="4456" y="781"/>
                  <a:pt x="6006" y="781"/>
                </a:cubicBezTo>
                <a:cubicBezTo>
                  <a:pt x="6459" y="781"/>
                  <a:pt x="6988" y="900"/>
                  <a:pt x="7600" y="1210"/>
                </a:cubicBezTo>
                <a:cubicBezTo>
                  <a:pt x="7600" y="1210"/>
                  <a:pt x="6907" y="1"/>
                  <a:pt x="5568" y="1"/>
                </a:cubicBezTo>
                <a:cubicBezTo>
                  <a:pt x="5068" y="1"/>
                  <a:pt x="4478" y="169"/>
                  <a:pt x="3800" y="632"/>
                </a:cubicBezTo>
                <a:cubicBezTo>
                  <a:pt x="3114" y="169"/>
                  <a:pt x="2521" y="1"/>
                  <a:pt x="20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1"/>
          <p:cNvSpPr/>
          <p:nvPr/>
        </p:nvSpPr>
        <p:spPr>
          <a:xfrm>
            <a:off x="-201555" y="4599292"/>
            <a:ext cx="390207" cy="102"/>
          </a:xfrm>
          <a:custGeom>
            <a:rect b="b" l="l" r="r" t="t"/>
            <a:pathLst>
              <a:path extrusionOk="0" fill="none" h="1" w="3831">
                <a:moveTo>
                  <a:pt x="1" y="0"/>
                </a:moveTo>
                <a:lnTo>
                  <a:pt x="3830" y="0"/>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1"/>
          <p:cNvSpPr/>
          <p:nvPr/>
        </p:nvSpPr>
        <p:spPr>
          <a:xfrm>
            <a:off x="-1412102" y="4599292"/>
            <a:ext cx="2049628" cy="102"/>
          </a:xfrm>
          <a:custGeom>
            <a:rect b="b" l="l" r="r" t="t"/>
            <a:pathLst>
              <a:path extrusionOk="0" fill="none" h="1" w="20123">
                <a:moveTo>
                  <a:pt x="1" y="0"/>
                </a:moveTo>
                <a:lnTo>
                  <a:pt x="2012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1"/>
          <p:cNvSpPr/>
          <p:nvPr/>
        </p:nvSpPr>
        <p:spPr>
          <a:xfrm>
            <a:off x="-1594728" y="4599292"/>
            <a:ext cx="390207" cy="102"/>
          </a:xfrm>
          <a:custGeom>
            <a:rect b="b" l="l" r="r" t="t"/>
            <a:pathLst>
              <a:path extrusionOk="0" fill="none" h="1" w="3831">
                <a:moveTo>
                  <a:pt x="0" y="0"/>
                </a:moveTo>
                <a:lnTo>
                  <a:pt x="3830" y="0"/>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21"/>
          <p:cNvGrpSpPr/>
          <p:nvPr/>
        </p:nvGrpSpPr>
        <p:grpSpPr>
          <a:xfrm>
            <a:off x="-1944600" y="1625511"/>
            <a:ext cx="2718409" cy="2973925"/>
            <a:chOff x="-1944600" y="1625511"/>
            <a:chExt cx="2718409" cy="2973925"/>
          </a:xfrm>
        </p:grpSpPr>
        <p:sp>
          <p:nvSpPr>
            <p:cNvPr id="602" name="Google Shape;602;p21"/>
            <p:cNvSpPr/>
            <p:nvPr/>
          </p:nvSpPr>
          <p:spPr>
            <a:xfrm>
              <a:off x="-768072" y="2229211"/>
              <a:ext cx="1541881" cy="1392494"/>
            </a:xfrm>
            <a:custGeom>
              <a:rect b="b" l="l" r="r" t="t"/>
              <a:pathLst>
                <a:path extrusionOk="0" h="13671" w="15138">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1"/>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1"/>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1"/>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1"/>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1"/>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1"/>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1"/>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1"/>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1"/>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1"/>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1"/>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1"/>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1"/>
            <p:cNvSpPr/>
            <p:nvPr/>
          </p:nvSpPr>
          <p:spPr>
            <a:xfrm>
              <a:off x="-1944600" y="1625511"/>
              <a:ext cx="1105330" cy="1006454"/>
            </a:xfrm>
            <a:custGeom>
              <a:rect b="b" l="l" r="r" t="t"/>
              <a:pathLst>
                <a:path extrusionOk="0" h="9881" w="10852">
                  <a:moveTo>
                    <a:pt x="5404" y="0"/>
                  </a:moveTo>
                  <a:cubicBezTo>
                    <a:pt x="3163" y="0"/>
                    <a:pt x="1154" y="1531"/>
                    <a:pt x="609" y="3816"/>
                  </a:cubicBezTo>
                  <a:cubicBezTo>
                    <a:pt x="1" y="6460"/>
                    <a:pt x="1642" y="9135"/>
                    <a:pt x="4287" y="9743"/>
                  </a:cubicBezTo>
                  <a:cubicBezTo>
                    <a:pt x="4672" y="9836"/>
                    <a:pt x="5058" y="9881"/>
                    <a:pt x="5439" y="9881"/>
                  </a:cubicBezTo>
                  <a:cubicBezTo>
                    <a:pt x="7668" y="9881"/>
                    <a:pt x="9699" y="8350"/>
                    <a:pt x="10244" y="6065"/>
                  </a:cubicBezTo>
                  <a:cubicBezTo>
                    <a:pt x="10852" y="3421"/>
                    <a:pt x="9211" y="776"/>
                    <a:pt x="6566" y="138"/>
                  </a:cubicBezTo>
                  <a:cubicBezTo>
                    <a:pt x="6176" y="45"/>
                    <a:pt x="5787" y="0"/>
                    <a:pt x="5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1"/>
            <p:cNvSpPr/>
            <p:nvPr/>
          </p:nvSpPr>
          <p:spPr>
            <a:xfrm>
              <a:off x="-1390407" y="2116252"/>
              <a:ext cx="102" cy="2483184"/>
            </a:xfrm>
            <a:custGeom>
              <a:rect b="b" l="l" r="r" t="t"/>
              <a:pathLst>
                <a:path extrusionOk="0" fill="none" h="24379" w="1">
                  <a:moveTo>
                    <a:pt x="1" y="1"/>
                  </a:moveTo>
                  <a:lnTo>
                    <a:pt x="1" y="243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1"/>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1"/>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1"/>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1"/>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1"/>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1"/>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1"/>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1"/>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1"/>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1"/>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1"/>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1"/>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1"/>
            <p:cNvSpPr/>
            <p:nvPr/>
          </p:nvSpPr>
          <p:spPr>
            <a:xfrm>
              <a:off x="-1390407" y="3333022"/>
              <a:ext cx="476885" cy="668796"/>
            </a:xfrm>
            <a:custGeom>
              <a:rect b="b" l="l" r="r" t="t"/>
              <a:pathLst>
                <a:path extrusionOk="0" fill="none" h="6566" w="4682">
                  <a:moveTo>
                    <a:pt x="4681" y="0"/>
                  </a:moveTo>
                  <a:lnTo>
                    <a:pt x="1" y="656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21"/>
          <p:cNvSpPr txBox="1"/>
          <p:nvPr>
            <p:ph type="title"/>
          </p:nvPr>
        </p:nvSpPr>
        <p:spPr>
          <a:xfrm>
            <a:off x="5287249" y="2254625"/>
            <a:ext cx="2968800" cy="4782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2200">
                <a:solidFill>
                  <a:schemeClr val="accent2"/>
                </a:solidFill>
              </a:defRPr>
            </a:lvl1pPr>
            <a:lvl2pPr lvl="1" algn="r">
              <a:spcBef>
                <a:spcPts val="0"/>
              </a:spcBef>
              <a:spcAft>
                <a:spcPts val="0"/>
              </a:spcAft>
              <a:buNone/>
              <a:defRPr sz="2200">
                <a:solidFill>
                  <a:schemeClr val="accent2"/>
                </a:solidFill>
              </a:defRPr>
            </a:lvl2pPr>
            <a:lvl3pPr lvl="2" algn="r">
              <a:spcBef>
                <a:spcPts val="0"/>
              </a:spcBef>
              <a:spcAft>
                <a:spcPts val="0"/>
              </a:spcAft>
              <a:buNone/>
              <a:defRPr sz="2200">
                <a:solidFill>
                  <a:schemeClr val="accent2"/>
                </a:solidFill>
              </a:defRPr>
            </a:lvl3pPr>
            <a:lvl4pPr lvl="3" algn="r">
              <a:spcBef>
                <a:spcPts val="0"/>
              </a:spcBef>
              <a:spcAft>
                <a:spcPts val="0"/>
              </a:spcAft>
              <a:buNone/>
              <a:defRPr sz="2200">
                <a:solidFill>
                  <a:schemeClr val="accent2"/>
                </a:solidFill>
              </a:defRPr>
            </a:lvl4pPr>
            <a:lvl5pPr lvl="4" algn="r">
              <a:spcBef>
                <a:spcPts val="0"/>
              </a:spcBef>
              <a:spcAft>
                <a:spcPts val="0"/>
              </a:spcAft>
              <a:buNone/>
              <a:defRPr sz="2200">
                <a:solidFill>
                  <a:schemeClr val="accent2"/>
                </a:solidFill>
              </a:defRPr>
            </a:lvl5pPr>
            <a:lvl6pPr lvl="5" algn="r">
              <a:spcBef>
                <a:spcPts val="0"/>
              </a:spcBef>
              <a:spcAft>
                <a:spcPts val="0"/>
              </a:spcAft>
              <a:buNone/>
              <a:defRPr sz="2200">
                <a:solidFill>
                  <a:schemeClr val="accent2"/>
                </a:solidFill>
              </a:defRPr>
            </a:lvl6pPr>
            <a:lvl7pPr lvl="6" algn="r">
              <a:spcBef>
                <a:spcPts val="0"/>
              </a:spcBef>
              <a:spcAft>
                <a:spcPts val="0"/>
              </a:spcAft>
              <a:buNone/>
              <a:defRPr sz="2200">
                <a:solidFill>
                  <a:schemeClr val="accent2"/>
                </a:solidFill>
              </a:defRPr>
            </a:lvl7pPr>
            <a:lvl8pPr lvl="7" algn="r">
              <a:spcBef>
                <a:spcPts val="0"/>
              </a:spcBef>
              <a:spcAft>
                <a:spcPts val="0"/>
              </a:spcAft>
              <a:buNone/>
              <a:defRPr sz="2200">
                <a:solidFill>
                  <a:schemeClr val="accent2"/>
                </a:solidFill>
              </a:defRPr>
            </a:lvl8pPr>
            <a:lvl9pPr lvl="8" algn="r">
              <a:spcBef>
                <a:spcPts val="0"/>
              </a:spcBef>
              <a:spcAft>
                <a:spcPts val="0"/>
              </a:spcAft>
              <a:buNone/>
              <a:defRPr sz="2200">
                <a:solidFill>
                  <a:schemeClr val="accent2"/>
                </a:solidFill>
              </a:defRPr>
            </a:lvl9pPr>
          </a:lstStyle>
          <a:p/>
        </p:txBody>
      </p:sp>
      <p:sp>
        <p:nvSpPr>
          <p:cNvPr id="641" name="Google Shape;641;p21"/>
          <p:cNvSpPr txBox="1"/>
          <p:nvPr>
            <p:ph idx="1" type="subTitle"/>
          </p:nvPr>
        </p:nvSpPr>
        <p:spPr>
          <a:xfrm>
            <a:off x="5191725" y="1054225"/>
            <a:ext cx="3246300" cy="120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1">
    <p:spTree>
      <p:nvGrpSpPr>
        <p:cNvPr id="642" name="Shape 642"/>
        <p:cNvGrpSpPr/>
        <p:nvPr/>
      </p:nvGrpSpPr>
      <p:grpSpPr>
        <a:xfrm>
          <a:off x="0" y="0"/>
          <a:ext cx="0" cy="0"/>
          <a:chOff x="0" y="0"/>
          <a:chExt cx="0" cy="0"/>
        </a:xfrm>
      </p:grpSpPr>
      <p:grpSp>
        <p:nvGrpSpPr>
          <p:cNvPr id="643" name="Google Shape;643;p22"/>
          <p:cNvGrpSpPr/>
          <p:nvPr/>
        </p:nvGrpSpPr>
        <p:grpSpPr>
          <a:xfrm>
            <a:off x="-4648198" y="610125"/>
            <a:ext cx="6847216" cy="3989243"/>
            <a:chOff x="-4648198" y="610125"/>
            <a:chExt cx="6847216" cy="3989243"/>
          </a:xfrm>
        </p:grpSpPr>
        <p:sp>
          <p:nvSpPr>
            <p:cNvPr id="644" name="Google Shape;644;p22"/>
            <p:cNvSpPr/>
            <p:nvPr/>
          </p:nvSpPr>
          <p:spPr>
            <a:xfrm>
              <a:off x="-634370" y="2523503"/>
              <a:ext cx="2833388" cy="97518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rgbClr val="CFBF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2"/>
            <p:cNvSpPr/>
            <p:nvPr/>
          </p:nvSpPr>
          <p:spPr>
            <a:xfrm>
              <a:off x="-4648198" y="1360100"/>
              <a:ext cx="2455330" cy="768201"/>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2"/>
            <p:cNvSpPr/>
            <p:nvPr/>
          </p:nvSpPr>
          <p:spPr>
            <a:xfrm>
              <a:off x="-2828925" y="610125"/>
              <a:ext cx="1781160" cy="557278"/>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2"/>
            <p:cNvSpPr/>
            <p:nvPr/>
          </p:nvSpPr>
          <p:spPr>
            <a:xfrm>
              <a:off x="-4333875" y="3635998"/>
              <a:ext cx="2736706" cy="963061"/>
            </a:xfrm>
            <a:custGeom>
              <a:rect b="b" l="l" r="r" t="t"/>
              <a:pathLst>
                <a:path extrusionOk="0" h="11552" w="32828">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2"/>
            <p:cNvSpPr/>
            <p:nvPr/>
          </p:nvSpPr>
          <p:spPr>
            <a:xfrm>
              <a:off x="-2807181" y="1600201"/>
              <a:ext cx="1532479" cy="2999117"/>
            </a:xfrm>
            <a:custGeom>
              <a:rect b="b" l="l" r="r" t="t"/>
              <a:pathLst>
                <a:path extrusionOk="0" h="31886" w="16293">
                  <a:moveTo>
                    <a:pt x="8177" y="1"/>
                  </a:moveTo>
                  <a:lnTo>
                    <a:pt x="0" y="7357"/>
                  </a:lnTo>
                  <a:lnTo>
                    <a:pt x="0" y="31886"/>
                  </a:lnTo>
                  <a:lnTo>
                    <a:pt x="16292" y="31886"/>
                  </a:lnTo>
                  <a:lnTo>
                    <a:pt x="16292" y="7357"/>
                  </a:lnTo>
                  <a:lnTo>
                    <a:pt x="81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p:nvPr/>
          </p:nvSpPr>
          <p:spPr>
            <a:xfrm>
              <a:off x="-1274738" y="2292113"/>
              <a:ext cx="2024211" cy="2307230"/>
            </a:xfrm>
            <a:custGeom>
              <a:rect b="b" l="l" r="r" t="t"/>
              <a:pathLst>
                <a:path extrusionOk="0" h="24530" w="21521">
                  <a:moveTo>
                    <a:pt x="0" y="1"/>
                  </a:moveTo>
                  <a:lnTo>
                    <a:pt x="0" y="24530"/>
                  </a:lnTo>
                  <a:lnTo>
                    <a:pt x="21520" y="24530"/>
                  </a:lnTo>
                  <a:lnTo>
                    <a:pt x="215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a:off x="-2029578" y="1600201"/>
              <a:ext cx="2781845" cy="691981"/>
            </a:xfrm>
            <a:custGeom>
              <a:rect b="b" l="l" r="r" t="t"/>
              <a:pathLst>
                <a:path extrusionOk="0" h="7357" w="29576">
                  <a:moveTo>
                    <a:pt x="1" y="1"/>
                  </a:moveTo>
                  <a:lnTo>
                    <a:pt x="8025" y="7357"/>
                  </a:lnTo>
                  <a:lnTo>
                    <a:pt x="29576" y="7357"/>
                  </a:lnTo>
                  <a:lnTo>
                    <a:pt x="21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a:off x="-883068" y="2958252"/>
              <a:ext cx="417521" cy="414700"/>
            </a:xfrm>
            <a:custGeom>
              <a:rect b="b" l="l" r="r" t="t"/>
              <a:pathLst>
                <a:path extrusionOk="0" h="4409" w="4439">
                  <a:moveTo>
                    <a:pt x="2219" y="1"/>
                  </a:moveTo>
                  <a:cubicBezTo>
                    <a:pt x="1004" y="1"/>
                    <a:pt x="1" y="1004"/>
                    <a:pt x="1" y="2220"/>
                  </a:cubicBezTo>
                  <a:cubicBezTo>
                    <a:pt x="1" y="3436"/>
                    <a:pt x="1004" y="4408"/>
                    <a:pt x="2219" y="4408"/>
                  </a:cubicBezTo>
                  <a:cubicBezTo>
                    <a:pt x="3435" y="4408"/>
                    <a:pt x="4438" y="3436"/>
                    <a:pt x="4438" y="2220"/>
                  </a:cubicBezTo>
                  <a:cubicBezTo>
                    <a:pt x="4438" y="1004"/>
                    <a:pt x="3435" y="1"/>
                    <a:pt x="2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a:off x="-56835" y="2958252"/>
              <a:ext cx="414700" cy="414700"/>
            </a:xfrm>
            <a:custGeom>
              <a:rect b="b" l="l" r="r" t="t"/>
              <a:pathLst>
                <a:path extrusionOk="0" h="4409" w="4409">
                  <a:moveTo>
                    <a:pt x="2220" y="1"/>
                  </a:moveTo>
                  <a:cubicBezTo>
                    <a:pt x="1004" y="1"/>
                    <a:pt x="1" y="1004"/>
                    <a:pt x="1" y="2220"/>
                  </a:cubicBezTo>
                  <a:cubicBezTo>
                    <a:pt x="1" y="3436"/>
                    <a:pt x="1004" y="4408"/>
                    <a:pt x="2220" y="4408"/>
                  </a:cubicBezTo>
                  <a:cubicBezTo>
                    <a:pt x="3436" y="4408"/>
                    <a:pt x="4408" y="3436"/>
                    <a:pt x="4408" y="2220"/>
                  </a:cubicBezTo>
                  <a:cubicBezTo>
                    <a:pt x="4408" y="1004"/>
                    <a:pt x="3436" y="1"/>
                    <a:pt x="2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2807181" y="1600201"/>
              <a:ext cx="1532479" cy="1049400"/>
            </a:xfrm>
            <a:custGeom>
              <a:rect b="b" l="l" r="r" t="t"/>
              <a:pathLst>
                <a:path extrusionOk="0" h="11157" w="16293">
                  <a:moveTo>
                    <a:pt x="8177" y="1"/>
                  </a:moveTo>
                  <a:lnTo>
                    <a:pt x="0" y="7357"/>
                  </a:lnTo>
                  <a:lnTo>
                    <a:pt x="0" y="11156"/>
                  </a:lnTo>
                  <a:lnTo>
                    <a:pt x="16292" y="11156"/>
                  </a:lnTo>
                  <a:lnTo>
                    <a:pt x="16292" y="7357"/>
                  </a:lnTo>
                  <a:lnTo>
                    <a:pt x="8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2332643" y="2975465"/>
              <a:ext cx="586166" cy="1623903"/>
            </a:xfrm>
            <a:custGeom>
              <a:rect b="b" l="l" r="r" t="t"/>
              <a:pathLst>
                <a:path extrusionOk="0" h="17265" w="6232">
                  <a:moveTo>
                    <a:pt x="1" y="0"/>
                  </a:moveTo>
                  <a:lnTo>
                    <a:pt x="1" y="17265"/>
                  </a:lnTo>
                  <a:lnTo>
                    <a:pt x="6232" y="17265"/>
                  </a:lnTo>
                  <a:lnTo>
                    <a:pt x="62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22"/>
          <p:cNvGrpSpPr/>
          <p:nvPr/>
        </p:nvGrpSpPr>
        <p:grpSpPr>
          <a:xfrm>
            <a:off x="8057080" y="537036"/>
            <a:ext cx="2188681" cy="4059897"/>
            <a:chOff x="218005" y="537036"/>
            <a:chExt cx="2188681" cy="4059897"/>
          </a:xfrm>
        </p:grpSpPr>
        <p:sp>
          <p:nvSpPr>
            <p:cNvPr id="656" name="Google Shape;656;p22"/>
            <p:cNvSpPr/>
            <p:nvPr/>
          </p:nvSpPr>
          <p:spPr>
            <a:xfrm>
              <a:off x="218005" y="537036"/>
              <a:ext cx="2188681" cy="3290034"/>
            </a:xfrm>
            <a:custGeom>
              <a:rect b="b" l="l" r="r" t="t"/>
              <a:pathLst>
                <a:path extrusionOk="0" h="28057" w="18664">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1315840" y="946989"/>
              <a:ext cx="117" cy="3649913"/>
            </a:xfrm>
            <a:custGeom>
              <a:rect b="b" l="l" r="r" t="t"/>
              <a:pathLst>
                <a:path extrusionOk="0" fill="none" h="31126" w="1">
                  <a:moveTo>
                    <a:pt x="0" y="0"/>
                  </a:moveTo>
                  <a:lnTo>
                    <a:pt x="0" y="311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1315840" y="946989"/>
              <a:ext cx="135561" cy="285300"/>
            </a:xfrm>
            <a:custGeom>
              <a:rect b="b" l="l" r="r" t="t"/>
              <a:pathLst>
                <a:path extrusionOk="0" fill="none" h="2433" w="1156">
                  <a:moveTo>
                    <a:pt x="1156" y="0"/>
                  </a:moveTo>
                  <a:lnTo>
                    <a:pt x="0" y="24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987967" y="1748954"/>
              <a:ext cx="327997" cy="481245"/>
            </a:xfrm>
            <a:custGeom>
              <a:rect b="b" l="l" r="r" t="t"/>
              <a:pathLst>
                <a:path extrusionOk="0" fill="none" h="4104" w="2797">
                  <a:moveTo>
                    <a:pt x="0" y="0"/>
                  </a:moveTo>
                  <a:lnTo>
                    <a:pt x="2796" y="41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1315840" y="2518789"/>
              <a:ext cx="413602" cy="670272"/>
            </a:xfrm>
            <a:custGeom>
              <a:rect b="b" l="l" r="r" t="t"/>
              <a:pathLst>
                <a:path extrusionOk="0" fill="none" h="5716" w="3527">
                  <a:moveTo>
                    <a:pt x="3526" y="1"/>
                  </a:moveTo>
                  <a:lnTo>
                    <a:pt x="0" y="571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1522578" y="1902218"/>
              <a:ext cx="117" cy="117732"/>
            </a:xfrm>
            <a:custGeom>
              <a:rect b="b" l="l" r="r" t="t"/>
              <a:pathLst>
                <a:path extrusionOk="0" fill="none" h="1004" w="1">
                  <a:moveTo>
                    <a:pt x="0" y="0"/>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a:off x="1055629" y="832892"/>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1576050" y="1175067"/>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1076971" y="3053511"/>
              <a:ext cx="117" cy="121249"/>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1112619" y="1517241"/>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a:off x="1754293" y="2066152"/>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1576050" y="3053511"/>
              <a:ext cx="117" cy="121249"/>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877386" y="2151754"/>
              <a:ext cx="117" cy="114096"/>
            </a:xfrm>
            <a:custGeom>
              <a:rect b="b" l="l" r="r" t="t"/>
              <a:pathLst>
                <a:path extrusionOk="0" fill="none" h="973" w="1">
                  <a:moveTo>
                    <a:pt x="1" y="0"/>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a:off x="1522578" y="2258699"/>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a:off x="1832626"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a:off x="1148268" y="2479623"/>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2"/>
            <p:cNvSpPr/>
            <p:nvPr/>
          </p:nvSpPr>
          <p:spPr>
            <a:xfrm>
              <a:off x="741945"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a:off x="959354" y="2689877"/>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a:off x="1522578" y="3477653"/>
              <a:ext cx="117" cy="117732"/>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2"/>
            <p:cNvSpPr/>
            <p:nvPr/>
          </p:nvSpPr>
          <p:spPr>
            <a:xfrm>
              <a:off x="1048476" y="4596816"/>
              <a:ext cx="527704" cy="117"/>
            </a:xfrm>
            <a:custGeom>
              <a:rect b="b" l="l" r="r" t="t"/>
              <a:pathLst>
                <a:path extrusionOk="0" fill="none" h="1" w="4500">
                  <a:moveTo>
                    <a:pt x="1" y="1"/>
                  </a:moveTo>
                  <a:lnTo>
                    <a:pt x="449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 name="Google Shape;676;p22"/>
          <p:cNvSpPr/>
          <p:nvPr/>
        </p:nvSpPr>
        <p:spPr>
          <a:xfrm>
            <a:off x="976752" y="1053846"/>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2"/>
          <p:cNvSpPr txBox="1"/>
          <p:nvPr>
            <p:ph idx="1" type="subTitle"/>
          </p:nvPr>
        </p:nvSpPr>
        <p:spPr>
          <a:xfrm>
            <a:off x="2373329" y="3086574"/>
            <a:ext cx="26544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678" name="Google Shape;678;p22"/>
          <p:cNvSpPr txBox="1"/>
          <p:nvPr>
            <p:ph idx="2" type="subTitle"/>
          </p:nvPr>
        </p:nvSpPr>
        <p:spPr>
          <a:xfrm>
            <a:off x="5030002" y="1467325"/>
            <a:ext cx="26544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679" name="Google Shape;679;p22"/>
          <p:cNvSpPr txBox="1"/>
          <p:nvPr>
            <p:ph idx="3" type="subTitle"/>
          </p:nvPr>
        </p:nvSpPr>
        <p:spPr>
          <a:xfrm>
            <a:off x="2373329" y="1467325"/>
            <a:ext cx="26544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680" name="Google Shape;680;p22"/>
          <p:cNvSpPr txBox="1"/>
          <p:nvPr>
            <p:ph idx="4" type="subTitle"/>
          </p:nvPr>
        </p:nvSpPr>
        <p:spPr>
          <a:xfrm>
            <a:off x="2371725" y="1923301"/>
            <a:ext cx="2657400" cy="63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681" name="Google Shape;681;p22"/>
          <p:cNvSpPr txBox="1"/>
          <p:nvPr>
            <p:ph idx="5" type="subTitle"/>
          </p:nvPr>
        </p:nvSpPr>
        <p:spPr>
          <a:xfrm>
            <a:off x="5028398" y="1923301"/>
            <a:ext cx="2657400" cy="63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682" name="Google Shape;682;p22"/>
          <p:cNvSpPr txBox="1"/>
          <p:nvPr>
            <p:ph idx="6" type="subTitle"/>
          </p:nvPr>
        </p:nvSpPr>
        <p:spPr>
          <a:xfrm>
            <a:off x="2371725" y="3542550"/>
            <a:ext cx="2657400" cy="63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
        <p:nvSpPr>
          <p:cNvPr id="683" name="Google Shape;683;p22"/>
          <p:cNvSpPr txBox="1"/>
          <p:nvPr>
            <p:ph type="title"/>
          </p:nvPr>
        </p:nvSpPr>
        <p:spPr>
          <a:xfrm>
            <a:off x="2371725" y="372400"/>
            <a:ext cx="53151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84" name="Google Shape;684;p22"/>
          <p:cNvSpPr txBox="1"/>
          <p:nvPr>
            <p:ph idx="7" type="subTitle"/>
          </p:nvPr>
        </p:nvSpPr>
        <p:spPr>
          <a:xfrm>
            <a:off x="5030002" y="3086574"/>
            <a:ext cx="26544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685" name="Google Shape;685;p22"/>
          <p:cNvSpPr txBox="1"/>
          <p:nvPr>
            <p:ph idx="8" type="subTitle"/>
          </p:nvPr>
        </p:nvSpPr>
        <p:spPr>
          <a:xfrm>
            <a:off x="5028398" y="3542550"/>
            <a:ext cx="2657400" cy="63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lgn="ctr">
              <a:spcBef>
                <a:spcPts val="0"/>
              </a:spcBef>
              <a:spcAft>
                <a:spcPts val="0"/>
              </a:spcAft>
              <a:buSzPts val="1600"/>
              <a:buNone/>
              <a:defRPr/>
            </a:lvl2pPr>
            <a:lvl3pPr lvl="2" rtl="0" algn="ctr">
              <a:spcBef>
                <a:spcPts val="1600"/>
              </a:spcBef>
              <a:spcAft>
                <a:spcPts val="0"/>
              </a:spcAft>
              <a:buSzPts val="1600"/>
              <a:buNone/>
              <a:defRPr/>
            </a:lvl3pPr>
            <a:lvl4pPr lvl="3" rtl="0" algn="ctr">
              <a:spcBef>
                <a:spcPts val="1600"/>
              </a:spcBef>
              <a:spcAft>
                <a:spcPts val="0"/>
              </a:spcAft>
              <a:buSzPts val="1600"/>
              <a:buNone/>
              <a:defRPr/>
            </a:lvl4pPr>
            <a:lvl5pPr lvl="4" rtl="0" algn="ctr">
              <a:spcBef>
                <a:spcPts val="1600"/>
              </a:spcBef>
              <a:spcAft>
                <a:spcPts val="0"/>
              </a:spcAft>
              <a:buSzPts val="1600"/>
              <a:buNone/>
              <a:defRPr/>
            </a:lvl5pPr>
            <a:lvl6pPr lvl="5" rtl="0" algn="ctr">
              <a:spcBef>
                <a:spcPts val="1600"/>
              </a:spcBef>
              <a:spcAft>
                <a:spcPts val="0"/>
              </a:spcAft>
              <a:buSzPts val="1600"/>
              <a:buNone/>
              <a:defRPr/>
            </a:lvl6pPr>
            <a:lvl7pPr lvl="6" rtl="0" algn="ctr">
              <a:spcBef>
                <a:spcPts val="1600"/>
              </a:spcBef>
              <a:spcAft>
                <a:spcPts val="0"/>
              </a:spcAft>
              <a:buSzPts val="1600"/>
              <a:buNone/>
              <a:defRPr/>
            </a:lvl7pPr>
            <a:lvl8pPr lvl="7" rtl="0" algn="ctr">
              <a:spcBef>
                <a:spcPts val="1600"/>
              </a:spcBef>
              <a:spcAft>
                <a:spcPts val="0"/>
              </a:spcAft>
              <a:buSzPts val="1600"/>
              <a:buNone/>
              <a:defRPr/>
            </a:lvl8pPr>
            <a:lvl9pPr lvl="8" rtl="0" algn="ctr">
              <a:spcBef>
                <a:spcPts val="1600"/>
              </a:spcBef>
              <a:spcAft>
                <a:spcPts val="1600"/>
              </a:spcAft>
              <a:buSzPts val="16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3">
    <p:spTree>
      <p:nvGrpSpPr>
        <p:cNvPr id="686" name="Shape 686"/>
        <p:cNvGrpSpPr/>
        <p:nvPr/>
      </p:nvGrpSpPr>
      <p:grpSpPr>
        <a:xfrm>
          <a:off x="0" y="0"/>
          <a:ext cx="0" cy="0"/>
          <a:chOff x="0" y="0"/>
          <a:chExt cx="0" cy="0"/>
        </a:xfrm>
      </p:grpSpPr>
      <p:sp>
        <p:nvSpPr>
          <p:cNvPr id="687" name="Google Shape;687;p23"/>
          <p:cNvSpPr/>
          <p:nvPr/>
        </p:nvSpPr>
        <p:spPr>
          <a:xfrm flipH="1">
            <a:off x="-293246"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a:off x="256023" y="3508152"/>
            <a:ext cx="3179136" cy="1094213"/>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a:off x="2207027" y="2591396"/>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a:off x="861851" y="158867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flipH="1">
            <a:off x="7160061" y="164137"/>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 name="Google Shape;692;p23"/>
          <p:cNvGrpSpPr/>
          <p:nvPr/>
        </p:nvGrpSpPr>
        <p:grpSpPr>
          <a:xfrm>
            <a:off x="8398175" y="1221422"/>
            <a:ext cx="1029421" cy="3382103"/>
            <a:chOff x="7407575" y="1221422"/>
            <a:chExt cx="1029421" cy="3382103"/>
          </a:xfrm>
        </p:grpSpPr>
        <p:sp>
          <p:nvSpPr>
            <p:cNvPr id="693" name="Google Shape;693;p23"/>
            <p:cNvSpPr/>
            <p:nvPr/>
          </p:nvSpPr>
          <p:spPr>
            <a:xfrm>
              <a:off x="8069339" y="2198974"/>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8200044" y="2866113"/>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8023024" y="2484929"/>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7666297" y="1526459"/>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8200044" y="2016579"/>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8150951" y="3181990"/>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7570978" y="1967576"/>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7407575" y="1221422"/>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7922241" y="1719784"/>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7622758" y="4603435"/>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7922241" y="1572685"/>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7707147" y="1828719"/>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7922241" y="2414157"/>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3"/>
            <p:cNvSpPr/>
            <p:nvPr/>
          </p:nvSpPr>
          <p:spPr>
            <a:xfrm>
              <a:off x="7750686" y="291511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3"/>
            <p:cNvSpPr/>
            <p:nvPr/>
          </p:nvSpPr>
          <p:spPr>
            <a:xfrm>
              <a:off x="7816083" y="3274621"/>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p:nvPr/>
          </p:nvSpPr>
          <p:spPr>
            <a:xfrm>
              <a:off x="7636375" y="2395075"/>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3"/>
            <p:cNvSpPr/>
            <p:nvPr/>
          </p:nvSpPr>
          <p:spPr>
            <a:xfrm>
              <a:off x="7570978" y="2822575"/>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3"/>
            <p:cNvSpPr/>
            <p:nvPr/>
          </p:nvSpPr>
          <p:spPr>
            <a:xfrm>
              <a:off x="7886855" y="1409372"/>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3"/>
            <p:cNvSpPr/>
            <p:nvPr/>
          </p:nvSpPr>
          <p:spPr>
            <a:xfrm>
              <a:off x="8227188" y="1605384"/>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 name="Google Shape;712;p23"/>
          <p:cNvSpPr txBox="1"/>
          <p:nvPr>
            <p:ph idx="1" type="subTitle"/>
          </p:nvPr>
        </p:nvSpPr>
        <p:spPr>
          <a:xfrm>
            <a:off x="3420601" y="1406950"/>
            <a:ext cx="2302800" cy="34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13" name="Google Shape;713;p23"/>
          <p:cNvSpPr txBox="1"/>
          <p:nvPr>
            <p:ph idx="2" type="subTitle"/>
          </p:nvPr>
        </p:nvSpPr>
        <p:spPr>
          <a:xfrm>
            <a:off x="3420601" y="2674100"/>
            <a:ext cx="2302800" cy="34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14" name="Google Shape;714;p23"/>
          <p:cNvSpPr txBox="1"/>
          <p:nvPr>
            <p:ph idx="3" type="subTitle"/>
          </p:nvPr>
        </p:nvSpPr>
        <p:spPr>
          <a:xfrm>
            <a:off x="3420601" y="1749260"/>
            <a:ext cx="2302800" cy="84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15" name="Google Shape;715;p23"/>
          <p:cNvSpPr txBox="1"/>
          <p:nvPr>
            <p:ph idx="4" type="subTitle"/>
          </p:nvPr>
        </p:nvSpPr>
        <p:spPr>
          <a:xfrm>
            <a:off x="3420601" y="3016397"/>
            <a:ext cx="2302800" cy="84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16" name="Google Shape;716;p23"/>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17" name="Google Shape;717;p23"/>
          <p:cNvSpPr/>
          <p:nvPr/>
        </p:nvSpPr>
        <p:spPr>
          <a:xfrm>
            <a:off x="-401326" y="4085073"/>
            <a:ext cx="1494452" cy="514356"/>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3"/>
          <p:cNvSpPr/>
          <p:nvPr/>
        </p:nvSpPr>
        <p:spPr>
          <a:xfrm flipH="1">
            <a:off x="458840"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4">
    <p:spTree>
      <p:nvGrpSpPr>
        <p:cNvPr id="719" name="Shape 719"/>
        <p:cNvGrpSpPr/>
        <p:nvPr/>
      </p:nvGrpSpPr>
      <p:grpSpPr>
        <a:xfrm>
          <a:off x="0" y="0"/>
          <a:ext cx="0" cy="0"/>
          <a:chOff x="0" y="0"/>
          <a:chExt cx="0" cy="0"/>
        </a:xfrm>
      </p:grpSpPr>
      <p:sp>
        <p:nvSpPr>
          <p:cNvPr id="720" name="Google Shape;720;p24"/>
          <p:cNvSpPr/>
          <p:nvPr/>
        </p:nvSpPr>
        <p:spPr>
          <a:xfrm>
            <a:off x="-762205" y="751376"/>
            <a:ext cx="1528472" cy="478203"/>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 name="Google Shape;721;p24"/>
          <p:cNvGrpSpPr/>
          <p:nvPr/>
        </p:nvGrpSpPr>
        <p:grpSpPr>
          <a:xfrm>
            <a:off x="-1007800" y="3566336"/>
            <a:ext cx="2031212" cy="1033143"/>
            <a:chOff x="1189475" y="3564161"/>
            <a:chExt cx="2031212" cy="1033143"/>
          </a:xfrm>
        </p:grpSpPr>
        <p:sp>
          <p:nvSpPr>
            <p:cNvPr id="722" name="Google Shape;722;p24"/>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 name="Google Shape;732;p24"/>
          <p:cNvSpPr txBox="1"/>
          <p:nvPr>
            <p:ph idx="1" type="subTitle"/>
          </p:nvPr>
        </p:nvSpPr>
        <p:spPr>
          <a:xfrm>
            <a:off x="714726" y="1487975"/>
            <a:ext cx="1847100" cy="342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33" name="Google Shape;733;p24"/>
          <p:cNvSpPr txBox="1"/>
          <p:nvPr>
            <p:ph idx="2" type="subTitle"/>
          </p:nvPr>
        </p:nvSpPr>
        <p:spPr>
          <a:xfrm>
            <a:off x="714725" y="2577525"/>
            <a:ext cx="1847100" cy="342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34" name="Google Shape;734;p24"/>
          <p:cNvSpPr txBox="1"/>
          <p:nvPr>
            <p:ph idx="3" type="subTitle"/>
          </p:nvPr>
        </p:nvSpPr>
        <p:spPr>
          <a:xfrm>
            <a:off x="714731" y="3667075"/>
            <a:ext cx="1847100" cy="342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35" name="Google Shape;735;p24"/>
          <p:cNvSpPr txBox="1"/>
          <p:nvPr>
            <p:ph idx="4" type="subTitle"/>
          </p:nvPr>
        </p:nvSpPr>
        <p:spPr>
          <a:xfrm>
            <a:off x="2822993" y="1390935"/>
            <a:ext cx="2302800" cy="8412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36" name="Google Shape;736;p24"/>
          <p:cNvSpPr txBox="1"/>
          <p:nvPr>
            <p:ph idx="5" type="subTitle"/>
          </p:nvPr>
        </p:nvSpPr>
        <p:spPr>
          <a:xfrm>
            <a:off x="2822988" y="2480485"/>
            <a:ext cx="2302800" cy="8412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37" name="Google Shape;737;p24"/>
          <p:cNvSpPr txBox="1"/>
          <p:nvPr>
            <p:ph idx="6" type="subTitle"/>
          </p:nvPr>
        </p:nvSpPr>
        <p:spPr>
          <a:xfrm>
            <a:off x="2822985" y="3570035"/>
            <a:ext cx="2302800" cy="8412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38" name="Google Shape;738;p24"/>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2">
    <p:spTree>
      <p:nvGrpSpPr>
        <p:cNvPr id="739" name="Shape 739"/>
        <p:cNvGrpSpPr/>
        <p:nvPr/>
      </p:nvGrpSpPr>
      <p:grpSpPr>
        <a:xfrm>
          <a:off x="0" y="0"/>
          <a:ext cx="0" cy="0"/>
          <a:chOff x="0" y="0"/>
          <a:chExt cx="0" cy="0"/>
        </a:xfrm>
      </p:grpSpPr>
      <p:sp>
        <p:nvSpPr>
          <p:cNvPr id="740" name="Google Shape;740;p25"/>
          <p:cNvSpPr/>
          <p:nvPr/>
        </p:nvSpPr>
        <p:spPr>
          <a:xfrm>
            <a:off x="-1596427" y="3505202"/>
            <a:ext cx="3179136" cy="1094213"/>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txBox="1"/>
          <p:nvPr>
            <p:ph idx="1" type="subTitle"/>
          </p:nvPr>
        </p:nvSpPr>
        <p:spPr>
          <a:xfrm>
            <a:off x="871075" y="2355525"/>
            <a:ext cx="2351100" cy="79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42" name="Google Shape;742;p25"/>
          <p:cNvSpPr txBox="1"/>
          <p:nvPr>
            <p:ph idx="2" type="subTitle"/>
          </p:nvPr>
        </p:nvSpPr>
        <p:spPr>
          <a:xfrm>
            <a:off x="3390369" y="2355525"/>
            <a:ext cx="2351100" cy="79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43" name="Google Shape;743;p25"/>
          <p:cNvSpPr txBox="1"/>
          <p:nvPr>
            <p:ph idx="3" type="subTitle"/>
          </p:nvPr>
        </p:nvSpPr>
        <p:spPr>
          <a:xfrm>
            <a:off x="5921800" y="2355525"/>
            <a:ext cx="2351100" cy="79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44" name="Google Shape;744;p25"/>
          <p:cNvSpPr txBox="1"/>
          <p:nvPr>
            <p:ph idx="4" type="subTitle"/>
          </p:nvPr>
        </p:nvSpPr>
        <p:spPr>
          <a:xfrm>
            <a:off x="870963" y="3148578"/>
            <a:ext cx="2350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45" name="Google Shape;745;p25"/>
          <p:cNvSpPr txBox="1"/>
          <p:nvPr>
            <p:ph idx="5" type="subTitle"/>
          </p:nvPr>
        </p:nvSpPr>
        <p:spPr>
          <a:xfrm>
            <a:off x="3387984" y="3148578"/>
            <a:ext cx="2350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46" name="Google Shape;746;p25"/>
          <p:cNvSpPr txBox="1"/>
          <p:nvPr>
            <p:ph idx="6" type="subTitle"/>
          </p:nvPr>
        </p:nvSpPr>
        <p:spPr>
          <a:xfrm>
            <a:off x="5922173" y="3148578"/>
            <a:ext cx="2350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47" name="Google Shape;747;p25"/>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48" name="Google Shape;748;p25"/>
          <p:cNvSpPr/>
          <p:nvPr/>
        </p:nvSpPr>
        <p:spPr>
          <a:xfrm>
            <a:off x="8241226" y="1316887"/>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a:off x="8338702" y="269571"/>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5"/>
          <p:cNvSpPr/>
          <p:nvPr/>
        </p:nvSpPr>
        <p:spPr>
          <a:xfrm>
            <a:off x="90927" y="1222071"/>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25"/>
          <p:cNvGrpSpPr/>
          <p:nvPr/>
        </p:nvGrpSpPr>
        <p:grpSpPr>
          <a:xfrm>
            <a:off x="8136200" y="3566336"/>
            <a:ext cx="2031212" cy="1033143"/>
            <a:chOff x="1189475" y="3564161"/>
            <a:chExt cx="2031212" cy="1033143"/>
          </a:xfrm>
        </p:grpSpPr>
        <p:sp>
          <p:nvSpPr>
            <p:cNvPr id="752" name="Google Shape;752;p25"/>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5"/>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5"/>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5"/>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5"/>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five columns">
  <p:cSld name="CUSTOM_35">
    <p:spTree>
      <p:nvGrpSpPr>
        <p:cNvPr id="762" name="Shape 762"/>
        <p:cNvGrpSpPr/>
        <p:nvPr/>
      </p:nvGrpSpPr>
      <p:grpSpPr>
        <a:xfrm>
          <a:off x="0" y="0"/>
          <a:ext cx="0" cy="0"/>
          <a:chOff x="0" y="0"/>
          <a:chExt cx="0" cy="0"/>
        </a:xfrm>
      </p:grpSpPr>
      <p:grpSp>
        <p:nvGrpSpPr>
          <p:cNvPr id="763" name="Google Shape;763;p26"/>
          <p:cNvGrpSpPr/>
          <p:nvPr/>
        </p:nvGrpSpPr>
        <p:grpSpPr>
          <a:xfrm>
            <a:off x="-664721" y="161925"/>
            <a:ext cx="9808724" cy="940269"/>
            <a:chOff x="-664721" y="161925"/>
            <a:chExt cx="9808724" cy="940269"/>
          </a:xfrm>
        </p:grpSpPr>
        <p:sp>
          <p:nvSpPr>
            <p:cNvPr id="764" name="Google Shape;764;p26"/>
            <p:cNvSpPr/>
            <p:nvPr/>
          </p:nvSpPr>
          <p:spPr>
            <a:xfrm>
              <a:off x="1178536" y="967560"/>
              <a:ext cx="468939" cy="134635"/>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a:off x="7030223" y="188765"/>
              <a:ext cx="468939" cy="134635"/>
            </a:xfrm>
            <a:custGeom>
              <a:rect b="b" l="l" r="r" t="t"/>
              <a:pathLst>
                <a:path extrusionOk="0" h="2182" w="760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6"/>
            <p:cNvSpPr/>
            <p:nvPr/>
          </p:nvSpPr>
          <p:spPr>
            <a:xfrm>
              <a:off x="-664721"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a:off x="7499138"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26"/>
          <p:cNvSpPr/>
          <p:nvPr/>
        </p:nvSpPr>
        <p:spPr>
          <a:xfrm>
            <a:off x="8209270" y="3894420"/>
            <a:ext cx="2048357" cy="70499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6"/>
          <p:cNvSpPr txBox="1"/>
          <p:nvPr>
            <p:ph idx="1" type="subTitle"/>
          </p:nvPr>
        </p:nvSpPr>
        <p:spPr>
          <a:xfrm>
            <a:off x="713340"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70" name="Google Shape;770;p26"/>
          <p:cNvSpPr txBox="1"/>
          <p:nvPr>
            <p:ph idx="2" type="subTitle"/>
          </p:nvPr>
        </p:nvSpPr>
        <p:spPr>
          <a:xfrm>
            <a:off x="3340038"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71" name="Google Shape;771;p26"/>
          <p:cNvSpPr txBox="1"/>
          <p:nvPr>
            <p:ph idx="3" type="subTitle"/>
          </p:nvPr>
        </p:nvSpPr>
        <p:spPr>
          <a:xfrm>
            <a:off x="5979391"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72" name="Google Shape;772;p26"/>
          <p:cNvSpPr txBox="1"/>
          <p:nvPr>
            <p:ph idx="4" type="subTitle"/>
          </p:nvPr>
        </p:nvSpPr>
        <p:spPr>
          <a:xfrm>
            <a:off x="2033053" y="290547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73" name="Google Shape;773;p26"/>
          <p:cNvSpPr txBox="1"/>
          <p:nvPr>
            <p:ph idx="5" type="subTitle"/>
          </p:nvPr>
        </p:nvSpPr>
        <p:spPr>
          <a:xfrm>
            <a:off x="4659751" y="290547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74" name="Google Shape;774;p26"/>
          <p:cNvSpPr txBox="1"/>
          <p:nvPr>
            <p:ph idx="6" type="subTitle"/>
          </p:nvPr>
        </p:nvSpPr>
        <p:spPr>
          <a:xfrm>
            <a:off x="713232"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75" name="Google Shape;775;p26"/>
          <p:cNvSpPr txBox="1"/>
          <p:nvPr>
            <p:ph idx="7" type="subTitle"/>
          </p:nvPr>
        </p:nvSpPr>
        <p:spPr>
          <a:xfrm>
            <a:off x="3337560"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76" name="Google Shape;776;p26"/>
          <p:cNvSpPr txBox="1"/>
          <p:nvPr>
            <p:ph idx="8" type="subTitle"/>
          </p:nvPr>
        </p:nvSpPr>
        <p:spPr>
          <a:xfrm>
            <a:off x="5980176"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77" name="Google Shape;777;p26"/>
          <p:cNvSpPr txBox="1"/>
          <p:nvPr>
            <p:ph idx="9" type="subTitle"/>
          </p:nvPr>
        </p:nvSpPr>
        <p:spPr>
          <a:xfrm>
            <a:off x="2032945" y="3390519"/>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78" name="Google Shape;778;p26"/>
          <p:cNvSpPr txBox="1"/>
          <p:nvPr>
            <p:ph idx="13" type="subTitle"/>
          </p:nvPr>
        </p:nvSpPr>
        <p:spPr>
          <a:xfrm>
            <a:off x="4657272" y="3390519"/>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779" name="Google Shape;779;p26"/>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80" name="Google Shape;780;p26"/>
          <p:cNvSpPr/>
          <p:nvPr/>
        </p:nvSpPr>
        <p:spPr>
          <a:xfrm>
            <a:off x="-439430" y="3894420"/>
            <a:ext cx="2048357" cy="70499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5">
    <p:spTree>
      <p:nvGrpSpPr>
        <p:cNvPr id="781" name="Shape 781"/>
        <p:cNvGrpSpPr/>
        <p:nvPr/>
      </p:nvGrpSpPr>
      <p:grpSpPr>
        <a:xfrm>
          <a:off x="0" y="0"/>
          <a:ext cx="0" cy="0"/>
          <a:chOff x="0" y="0"/>
          <a:chExt cx="0" cy="0"/>
        </a:xfrm>
      </p:grpSpPr>
      <p:sp>
        <p:nvSpPr>
          <p:cNvPr id="782" name="Google Shape;782;p27"/>
          <p:cNvSpPr/>
          <p:nvPr/>
        </p:nvSpPr>
        <p:spPr>
          <a:xfrm>
            <a:off x="8498401" y="140970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flipH="1">
            <a:off x="-902304"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 name="Google Shape;784;p27"/>
          <p:cNvGrpSpPr/>
          <p:nvPr/>
        </p:nvGrpSpPr>
        <p:grpSpPr>
          <a:xfrm>
            <a:off x="-1012025" y="3566286"/>
            <a:ext cx="2031212" cy="1033143"/>
            <a:chOff x="1189475" y="3564161"/>
            <a:chExt cx="2031212" cy="1033143"/>
          </a:xfrm>
        </p:grpSpPr>
        <p:sp>
          <p:nvSpPr>
            <p:cNvPr id="785" name="Google Shape;785;p27"/>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27"/>
          <p:cNvSpPr/>
          <p:nvPr/>
        </p:nvSpPr>
        <p:spPr>
          <a:xfrm>
            <a:off x="8291077" y="850596"/>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txBox="1"/>
          <p:nvPr>
            <p:ph idx="1" type="subTitle"/>
          </p:nvPr>
        </p:nvSpPr>
        <p:spPr>
          <a:xfrm>
            <a:off x="713340"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97" name="Google Shape;797;p27"/>
          <p:cNvSpPr txBox="1"/>
          <p:nvPr>
            <p:ph idx="2" type="subTitle"/>
          </p:nvPr>
        </p:nvSpPr>
        <p:spPr>
          <a:xfrm>
            <a:off x="3340038"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98" name="Google Shape;798;p27"/>
          <p:cNvSpPr txBox="1"/>
          <p:nvPr>
            <p:ph idx="3" type="subTitle"/>
          </p:nvPr>
        </p:nvSpPr>
        <p:spPr>
          <a:xfrm>
            <a:off x="5979391" y="15173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799" name="Google Shape;799;p27"/>
          <p:cNvSpPr txBox="1"/>
          <p:nvPr>
            <p:ph idx="4" type="subTitle"/>
          </p:nvPr>
        </p:nvSpPr>
        <p:spPr>
          <a:xfrm>
            <a:off x="713340" y="29245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00" name="Google Shape;800;p27"/>
          <p:cNvSpPr txBox="1"/>
          <p:nvPr>
            <p:ph idx="5" type="subTitle"/>
          </p:nvPr>
        </p:nvSpPr>
        <p:spPr>
          <a:xfrm>
            <a:off x="3340038" y="29245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01" name="Google Shape;801;p27"/>
          <p:cNvSpPr txBox="1"/>
          <p:nvPr>
            <p:ph idx="6" type="subTitle"/>
          </p:nvPr>
        </p:nvSpPr>
        <p:spPr>
          <a:xfrm>
            <a:off x="5979391" y="2924529"/>
            <a:ext cx="2451300" cy="3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p:txBody>
      </p:sp>
      <p:sp>
        <p:nvSpPr>
          <p:cNvPr id="802" name="Google Shape;802;p27"/>
          <p:cNvSpPr txBox="1"/>
          <p:nvPr>
            <p:ph idx="7" type="subTitle"/>
          </p:nvPr>
        </p:nvSpPr>
        <p:spPr>
          <a:xfrm>
            <a:off x="713232"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3" name="Google Shape;803;p27"/>
          <p:cNvSpPr txBox="1"/>
          <p:nvPr>
            <p:ph idx="8" type="subTitle"/>
          </p:nvPr>
        </p:nvSpPr>
        <p:spPr>
          <a:xfrm>
            <a:off x="3337560"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4" name="Google Shape;804;p27"/>
          <p:cNvSpPr txBox="1"/>
          <p:nvPr>
            <p:ph idx="9" type="subTitle"/>
          </p:nvPr>
        </p:nvSpPr>
        <p:spPr>
          <a:xfrm>
            <a:off x="5980176" y="2005584"/>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5" name="Google Shape;805;p27"/>
          <p:cNvSpPr txBox="1"/>
          <p:nvPr>
            <p:ph idx="13" type="subTitle"/>
          </p:nvPr>
        </p:nvSpPr>
        <p:spPr>
          <a:xfrm>
            <a:off x="713232" y="3409569"/>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6" name="Google Shape;806;p27"/>
          <p:cNvSpPr txBox="1"/>
          <p:nvPr>
            <p:ph idx="14" type="subTitle"/>
          </p:nvPr>
        </p:nvSpPr>
        <p:spPr>
          <a:xfrm>
            <a:off x="3337560" y="3409569"/>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7" name="Google Shape;807;p27"/>
          <p:cNvSpPr txBox="1"/>
          <p:nvPr>
            <p:ph idx="15" type="subTitle"/>
          </p:nvPr>
        </p:nvSpPr>
        <p:spPr>
          <a:xfrm>
            <a:off x="5980176" y="3409569"/>
            <a:ext cx="24507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08" name="Google Shape;808;p27"/>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3">
    <p:spTree>
      <p:nvGrpSpPr>
        <p:cNvPr id="809" name="Shape 809"/>
        <p:cNvGrpSpPr/>
        <p:nvPr/>
      </p:nvGrpSpPr>
      <p:grpSpPr>
        <a:xfrm>
          <a:off x="0" y="0"/>
          <a:ext cx="0" cy="0"/>
          <a:chOff x="0" y="0"/>
          <a:chExt cx="0" cy="0"/>
        </a:xfrm>
      </p:grpSpPr>
      <p:sp>
        <p:nvSpPr>
          <p:cNvPr id="810" name="Google Shape;810;p28"/>
          <p:cNvSpPr/>
          <p:nvPr/>
        </p:nvSpPr>
        <p:spPr>
          <a:xfrm flipH="1">
            <a:off x="7927183" y="915160"/>
            <a:ext cx="468939" cy="134635"/>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flipH="1">
            <a:off x="1361120" y="188765"/>
            <a:ext cx="468939" cy="134635"/>
          </a:xfrm>
          <a:custGeom>
            <a:rect b="b" l="l" r="r" t="t"/>
            <a:pathLst>
              <a:path extrusionOk="0" h="2182" w="760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flipH="1">
            <a:off x="8222646"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flipH="1">
            <a:off x="-283721"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391801" y="4085073"/>
            <a:ext cx="1494452" cy="514356"/>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28"/>
          <p:cNvGrpSpPr/>
          <p:nvPr/>
        </p:nvGrpSpPr>
        <p:grpSpPr>
          <a:xfrm>
            <a:off x="8131975" y="3566286"/>
            <a:ext cx="2031212" cy="1033143"/>
            <a:chOff x="1189475" y="3564161"/>
            <a:chExt cx="2031212" cy="1033143"/>
          </a:xfrm>
        </p:grpSpPr>
        <p:sp>
          <p:nvSpPr>
            <p:cNvPr id="816" name="Google Shape;816;p28"/>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28"/>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4">
    <p:spTree>
      <p:nvGrpSpPr>
        <p:cNvPr id="827" name="Shape 827"/>
        <p:cNvGrpSpPr/>
        <p:nvPr/>
      </p:nvGrpSpPr>
      <p:grpSpPr>
        <a:xfrm>
          <a:off x="0" y="0"/>
          <a:ext cx="0" cy="0"/>
          <a:chOff x="0" y="0"/>
          <a:chExt cx="0" cy="0"/>
        </a:xfrm>
      </p:grpSpPr>
      <p:sp>
        <p:nvSpPr>
          <p:cNvPr id="828" name="Google Shape;828;p29"/>
          <p:cNvSpPr/>
          <p:nvPr/>
        </p:nvSpPr>
        <p:spPr>
          <a:xfrm flipH="1">
            <a:off x="-902304"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29"/>
          <p:cNvGrpSpPr/>
          <p:nvPr/>
        </p:nvGrpSpPr>
        <p:grpSpPr>
          <a:xfrm>
            <a:off x="-1012025" y="3566286"/>
            <a:ext cx="2031212" cy="1033143"/>
            <a:chOff x="1189475" y="3564161"/>
            <a:chExt cx="2031212" cy="1033143"/>
          </a:xfrm>
        </p:grpSpPr>
        <p:sp>
          <p:nvSpPr>
            <p:cNvPr id="830" name="Google Shape;830;p29"/>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9"/>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9"/>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9"/>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9"/>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9"/>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9"/>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9"/>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9"/>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9"/>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29"/>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841" name="Google Shape;841;p29"/>
          <p:cNvSpPr/>
          <p:nvPr/>
        </p:nvSpPr>
        <p:spPr>
          <a:xfrm>
            <a:off x="8574601" y="140970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9">
    <p:spTree>
      <p:nvGrpSpPr>
        <p:cNvPr id="842" name="Shape 842"/>
        <p:cNvGrpSpPr/>
        <p:nvPr/>
      </p:nvGrpSpPr>
      <p:grpSpPr>
        <a:xfrm>
          <a:off x="0" y="0"/>
          <a:ext cx="0" cy="0"/>
          <a:chOff x="0" y="0"/>
          <a:chExt cx="0" cy="0"/>
        </a:xfrm>
      </p:grpSpPr>
      <p:sp>
        <p:nvSpPr>
          <p:cNvPr id="843" name="Google Shape;843;p30"/>
          <p:cNvSpPr txBox="1"/>
          <p:nvPr>
            <p:ph type="title"/>
          </p:nvPr>
        </p:nvSpPr>
        <p:spPr>
          <a:xfrm>
            <a:off x="4598450" y="387100"/>
            <a:ext cx="3773400" cy="879300"/>
          </a:xfrm>
          <a:prstGeom prst="rect">
            <a:avLst/>
          </a:prstGeom>
        </p:spPr>
        <p:txBody>
          <a:bodyPr anchorCtr="0" anchor="t" bIns="91425" lIns="91425" spcFirstLastPara="1" rIns="91425" wrap="square" tIns="91425">
            <a:noAutofit/>
          </a:bodyPr>
          <a:lstStyle>
            <a:lvl1pPr lvl="0">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844" name="Google Shape;844;p30"/>
          <p:cNvSpPr txBox="1"/>
          <p:nvPr>
            <p:ph idx="1" type="subTitle"/>
          </p:nvPr>
        </p:nvSpPr>
        <p:spPr>
          <a:xfrm>
            <a:off x="4598450" y="1104475"/>
            <a:ext cx="3878400" cy="616200"/>
          </a:xfrm>
          <a:prstGeom prst="rect">
            <a:avLst/>
          </a:prstGeom>
        </p:spPr>
        <p:txBody>
          <a:bodyPr anchorCtr="0" anchor="t" bIns="91425" lIns="91425" spcFirstLastPara="1" rIns="91425" wrap="square" tIns="91425">
            <a:noAutofit/>
          </a:bodyPr>
          <a:lstStyle>
            <a:lvl1pPr lvl="0">
              <a:spcBef>
                <a:spcPts val="0"/>
              </a:spcBef>
              <a:spcAft>
                <a:spcPts val="0"/>
              </a:spcAft>
              <a:buSzPts val="1800"/>
              <a:buFont typeface="Krona One"/>
              <a:buNone/>
              <a:defRPr sz="2200">
                <a:solidFill>
                  <a:schemeClr val="accent2"/>
                </a:solidFill>
                <a:latin typeface="Bree Serif"/>
                <a:ea typeface="Bree Serif"/>
                <a:cs typeface="Bree Serif"/>
                <a:sym typeface="Bree Serif"/>
              </a:defRPr>
            </a:lvl1pPr>
            <a:lvl2pPr lvl="1">
              <a:spcBef>
                <a:spcPts val="1600"/>
              </a:spcBef>
              <a:spcAft>
                <a:spcPts val="0"/>
              </a:spcAft>
              <a:buSzPts val="1800"/>
              <a:buFont typeface="Courier New"/>
              <a:buNone/>
              <a:defRPr b="1" sz="1800">
                <a:latin typeface="Courier New"/>
                <a:ea typeface="Courier New"/>
                <a:cs typeface="Courier New"/>
                <a:sym typeface="Courier New"/>
              </a:defRPr>
            </a:lvl2pPr>
            <a:lvl3pPr lvl="2">
              <a:spcBef>
                <a:spcPts val="1600"/>
              </a:spcBef>
              <a:spcAft>
                <a:spcPts val="0"/>
              </a:spcAft>
              <a:buSzPts val="1800"/>
              <a:buFont typeface="Courier New"/>
              <a:buNone/>
              <a:defRPr b="1" sz="1800">
                <a:latin typeface="Courier New"/>
                <a:ea typeface="Courier New"/>
                <a:cs typeface="Courier New"/>
                <a:sym typeface="Courier New"/>
              </a:defRPr>
            </a:lvl3pPr>
            <a:lvl4pPr lvl="3">
              <a:spcBef>
                <a:spcPts val="1600"/>
              </a:spcBef>
              <a:spcAft>
                <a:spcPts val="0"/>
              </a:spcAft>
              <a:buSzPts val="1800"/>
              <a:buFont typeface="Courier New"/>
              <a:buNone/>
              <a:defRPr b="1" sz="1800">
                <a:latin typeface="Courier New"/>
                <a:ea typeface="Courier New"/>
                <a:cs typeface="Courier New"/>
                <a:sym typeface="Courier New"/>
              </a:defRPr>
            </a:lvl4pPr>
            <a:lvl5pPr lvl="4">
              <a:spcBef>
                <a:spcPts val="1600"/>
              </a:spcBef>
              <a:spcAft>
                <a:spcPts val="0"/>
              </a:spcAft>
              <a:buSzPts val="1800"/>
              <a:buFont typeface="Courier New"/>
              <a:buNone/>
              <a:defRPr b="1" sz="1800">
                <a:latin typeface="Courier New"/>
                <a:ea typeface="Courier New"/>
                <a:cs typeface="Courier New"/>
                <a:sym typeface="Courier New"/>
              </a:defRPr>
            </a:lvl5pPr>
            <a:lvl6pPr lvl="5">
              <a:spcBef>
                <a:spcPts val="1600"/>
              </a:spcBef>
              <a:spcAft>
                <a:spcPts val="0"/>
              </a:spcAft>
              <a:buSzPts val="1800"/>
              <a:buFont typeface="Courier New"/>
              <a:buNone/>
              <a:defRPr b="1" sz="1800">
                <a:latin typeface="Courier New"/>
                <a:ea typeface="Courier New"/>
                <a:cs typeface="Courier New"/>
                <a:sym typeface="Courier New"/>
              </a:defRPr>
            </a:lvl6pPr>
            <a:lvl7pPr lvl="6">
              <a:spcBef>
                <a:spcPts val="1600"/>
              </a:spcBef>
              <a:spcAft>
                <a:spcPts val="0"/>
              </a:spcAft>
              <a:buSzPts val="1800"/>
              <a:buFont typeface="Courier New"/>
              <a:buNone/>
              <a:defRPr b="1" sz="1800">
                <a:latin typeface="Courier New"/>
                <a:ea typeface="Courier New"/>
                <a:cs typeface="Courier New"/>
                <a:sym typeface="Courier New"/>
              </a:defRPr>
            </a:lvl7pPr>
            <a:lvl8pPr lvl="7">
              <a:spcBef>
                <a:spcPts val="1600"/>
              </a:spcBef>
              <a:spcAft>
                <a:spcPts val="0"/>
              </a:spcAft>
              <a:buSzPts val="1800"/>
              <a:buFont typeface="Courier New"/>
              <a:buNone/>
              <a:defRPr b="1" sz="1800">
                <a:latin typeface="Courier New"/>
                <a:ea typeface="Courier New"/>
                <a:cs typeface="Courier New"/>
                <a:sym typeface="Courier New"/>
              </a:defRPr>
            </a:lvl8pPr>
            <a:lvl9pPr lvl="8">
              <a:spcBef>
                <a:spcPts val="1600"/>
              </a:spcBef>
              <a:spcAft>
                <a:spcPts val="1600"/>
              </a:spcAft>
              <a:buSzPts val="1800"/>
              <a:buFont typeface="Courier New"/>
              <a:buNone/>
              <a:defRPr b="1" sz="1800">
                <a:latin typeface="Courier New"/>
                <a:ea typeface="Courier New"/>
                <a:cs typeface="Courier New"/>
                <a:sym typeface="Courier New"/>
              </a:defRPr>
            </a:lvl9pPr>
          </a:lstStyle>
          <a:p/>
        </p:txBody>
      </p:sp>
      <p:sp>
        <p:nvSpPr>
          <p:cNvPr id="845" name="Google Shape;845;p30"/>
          <p:cNvSpPr txBox="1"/>
          <p:nvPr/>
        </p:nvSpPr>
        <p:spPr>
          <a:xfrm>
            <a:off x="4572000" y="3912275"/>
            <a:ext cx="3773400" cy="55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Kanit Light"/>
                <a:ea typeface="Kanit Light"/>
                <a:cs typeface="Kanit Light"/>
                <a:sym typeface="Kanit Light"/>
              </a:rPr>
              <a:t>CREDITS: This presentation template was created by </a:t>
            </a:r>
            <a:r>
              <a:rPr lang="en" sz="1200">
                <a:solidFill>
                  <a:schemeClr val="dk1"/>
                </a:solidFill>
                <a:uFill>
                  <a:noFill/>
                </a:uFill>
                <a:latin typeface="Kanit Light"/>
                <a:ea typeface="Kanit Light"/>
                <a:cs typeface="Kanit Light"/>
                <a:sym typeface="Kanit Light"/>
                <a:hlinkClick r:id="rId2">
                  <a:extLst>
                    <a:ext uri="{A12FA001-AC4F-418D-AE19-62706E023703}">
                      <ahyp:hlinkClr val="tx"/>
                    </a:ext>
                  </a:extLst>
                </a:hlinkClick>
              </a:rPr>
              <a:t>Slidesgo</a:t>
            </a:r>
            <a:r>
              <a:rPr lang="en" sz="1200">
                <a:solidFill>
                  <a:schemeClr val="dk1"/>
                </a:solidFill>
                <a:latin typeface="Kanit Light"/>
                <a:ea typeface="Kanit Light"/>
                <a:cs typeface="Kanit Light"/>
                <a:sym typeface="Kanit Light"/>
              </a:rPr>
              <a:t>, including icons by </a:t>
            </a:r>
            <a:r>
              <a:rPr lang="en" sz="1200">
                <a:solidFill>
                  <a:schemeClr val="dk1"/>
                </a:solidFill>
                <a:uFill>
                  <a:noFill/>
                </a:uFill>
                <a:latin typeface="Kanit Light"/>
                <a:ea typeface="Kanit Light"/>
                <a:cs typeface="Kanit Light"/>
                <a:sym typeface="Kanit Light"/>
                <a:hlinkClick r:id="rId3">
                  <a:extLst>
                    <a:ext uri="{A12FA001-AC4F-418D-AE19-62706E023703}">
                      <ahyp:hlinkClr val="tx"/>
                    </a:ext>
                  </a:extLst>
                </a:hlinkClick>
              </a:rPr>
              <a:t>Flaticon</a:t>
            </a:r>
            <a:r>
              <a:rPr lang="en" sz="1200">
                <a:solidFill>
                  <a:schemeClr val="dk1"/>
                </a:solidFill>
                <a:latin typeface="Kanit Light"/>
                <a:ea typeface="Kanit Light"/>
                <a:cs typeface="Kanit Light"/>
                <a:sym typeface="Kanit Light"/>
              </a:rPr>
              <a:t>, infographics &amp; images by </a:t>
            </a:r>
            <a:r>
              <a:rPr lang="en" sz="1200">
                <a:solidFill>
                  <a:schemeClr val="dk1"/>
                </a:solidFill>
                <a:uFill>
                  <a:noFill/>
                </a:uFill>
                <a:latin typeface="Kanit Light"/>
                <a:ea typeface="Kanit Light"/>
                <a:cs typeface="Kanit Light"/>
                <a:sym typeface="Kanit Light"/>
                <a:hlinkClick r:id="rId4">
                  <a:extLst>
                    <a:ext uri="{A12FA001-AC4F-418D-AE19-62706E023703}">
                      <ahyp:hlinkClr val="tx"/>
                    </a:ext>
                  </a:extLst>
                </a:hlinkClick>
              </a:rPr>
              <a:t>Freepik</a:t>
            </a:r>
            <a:r>
              <a:rPr lang="en" sz="1200">
                <a:solidFill>
                  <a:schemeClr val="dk1"/>
                </a:solidFill>
                <a:latin typeface="Kanit Light"/>
                <a:ea typeface="Kanit Light"/>
                <a:cs typeface="Kanit Light"/>
                <a:sym typeface="Kanit Light"/>
              </a:rPr>
              <a:t> </a:t>
            </a:r>
            <a:endParaRPr sz="1200">
              <a:solidFill>
                <a:schemeClr val="dk1"/>
              </a:solidFill>
              <a:latin typeface="Kanit Light"/>
              <a:ea typeface="Kanit Light"/>
              <a:cs typeface="Kanit Light"/>
              <a:sym typeface="Kanit Light"/>
            </a:endParaRPr>
          </a:p>
        </p:txBody>
      </p:sp>
      <p:sp>
        <p:nvSpPr>
          <p:cNvPr id="846" name="Google Shape;846;p30"/>
          <p:cNvSpPr txBox="1"/>
          <p:nvPr>
            <p:ph idx="2" type="subTitle"/>
          </p:nvPr>
        </p:nvSpPr>
        <p:spPr>
          <a:xfrm>
            <a:off x="4598450" y="2596900"/>
            <a:ext cx="3773400" cy="879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847" name="Google Shape;847;p30"/>
          <p:cNvSpPr/>
          <p:nvPr/>
        </p:nvSpPr>
        <p:spPr>
          <a:xfrm>
            <a:off x="232202" y="85060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1163501" y="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grpSp>
        <p:nvGrpSpPr>
          <p:cNvPr id="62" name="Google Shape;62;p4"/>
          <p:cNvGrpSpPr/>
          <p:nvPr/>
        </p:nvGrpSpPr>
        <p:grpSpPr>
          <a:xfrm>
            <a:off x="-664721" y="161925"/>
            <a:ext cx="9808724" cy="940269"/>
            <a:chOff x="-664721" y="161925"/>
            <a:chExt cx="9808724" cy="940269"/>
          </a:xfrm>
        </p:grpSpPr>
        <p:sp>
          <p:nvSpPr>
            <p:cNvPr id="63" name="Google Shape;63;p4"/>
            <p:cNvSpPr/>
            <p:nvPr/>
          </p:nvSpPr>
          <p:spPr>
            <a:xfrm>
              <a:off x="1178536" y="967560"/>
              <a:ext cx="468939" cy="134635"/>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7030223" y="188765"/>
              <a:ext cx="468939" cy="134635"/>
            </a:xfrm>
            <a:custGeom>
              <a:rect b="b" l="l" r="r" t="t"/>
              <a:pathLst>
                <a:path extrusionOk="0" h="2182" w="760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664721"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7499138"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4"/>
          <p:cNvSpPr/>
          <p:nvPr/>
        </p:nvSpPr>
        <p:spPr>
          <a:xfrm>
            <a:off x="8209270" y="3894420"/>
            <a:ext cx="2048357" cy="70499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txBox="1"/>
          <p:nvPr>
            <p:ph idx="1" type="body"/>
          </p:nvPr>
        </p:nvSpPr>
        <p:spPr>
          <a:xfrm>
            <a:off x="713225" y="1219150"/>
            <a:ext cx="7699200" cy="3447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Char char="●"/>
              <a:defRPr sz="1200">
                <a:latin typeface="Kanit Light"/>
                <a:ea typeface="Kanit Light"/>
                <a:cs typeface="Kanit Light"/>
                <a:sym typeface="Kanit Light"/>
              </a:defRPr>
            </a:lvl1pPr>
            <a:lvl2pPr indent="-304800" lvl="1" marL="914400">
              <a:spcBef>
                <a:spcPts val="0"/>
              </a:spcBef>
              <a:spcAft>
                <a:spcPts val="0"/>
              </a:spcAft>
              <a:buClr>
                <a:srgbClr val="434343"/>
              </a:buClr>
              <a:buSzPts val="1200"/>
              <a:buFont typeface="Roboto Condensed Light"/>
              <a:buChar char="○"/>
              <a:defRPr/>
            </a:lvl2pPr>
            <a:lvl3pPr indent="-304800" lvl="2" marL="1371600">
              <a:spcBef>
                <a:spcPts val="1600"/>
              </a:spcBef>
              <a:spcAft>
                <a:spcPts val="0"/>
              </a:spcAft>
              <a:buClr>
                <a:srgbClr val="434343"/>
              </a:buClr>
              <a:buSzPts val="1200"/>
              <a:buFont typeface="Roboto Condensed Light"/>
              <a:buChar char="■"/>
              <a:defRPr/>
            </a:lvl3pPr>
            <a:lvl4pPr indent="-304800" lvl="3" marL="1828800">
              <a:spcBef>
                <a:spcPts val="1600"/>
              </a:spcBef>
              <a:spcAft>
                <a:spcPts val="0"/>
              </a:spcAft>
              <a:buClr>
                <a:srgbClr val="434343"/>
              </a:buClr>
              <a:buSzPts val="1200"/>
              <a:buFont typeface="Roboto Condensed Light"/>
              <a:buChar char="●"/>
              <a:defRPr/>
            </a:lvl4pPr>
            <a:lvl5pPr indent="-304800" lvl="4" marL="2286000">
              <a:spcBef>
                <a:spcPts val="1600"/>
              </a:spcBef>
              <a:spcAft>
                <a:spcPts val="0"/>
              </a:spcAft>
              <a:buClr>
                <a:srgbClr val="434343"/>
              </a:buClr>
              <a:buSzPts val="1200"/>
              <a:buFont typeface="Roboto Condensed Light"/>
              <a:buChar char="○"/>
              <a:defRPr/>
            </a:lvl5pPr>
            <a:lvl6pPr indent="-304800" lvl="5" marL="2743200">
              <a:spcBef>
                <a:spcPts val="1600"/>
              </a:spcBef>
              <a:spcAft>
                <a:spcPts val="0"/>
              </a:spcAft>
              <a:buClr>
                <a:srgbClr val="434343"/>
              </a:buClr>
              <a:buSzPts val="1200"/>
              <a:buFont typeface="Roboto Condensed Light"/>
              <a:buChar char="■"/>
              <a:defRPr/>
            </a:lvl6pPr>
            <a:lvl7pPr indent="-304800" lvl="6" marL="3200400">
              <a:spcBef>
                <a:spcPts val="1600"/>
              </a:spcBef>
              <a:spcAft>
                <a:spcPts val="0"/>
              </a:spcAft>
              <a:buClr>
                <a:srgbClr val="434343"/>
              </a:buClr>
              <a:buSzPts val="1200"/>
              <a:buFont typeface="Roboto Condensed Light"/>
              <a:buChar char="●"/>
              <a:defRPr/>
            </a:lvl7pPr>
            <a:lvl8pPr indent="-304800" lvl="7" marL="3657600">
              <a:spcBef>
                <a:spcPts val="1600"/>
              </a:spcBef>
              <a:spcAft>
                <a:spcPts val="0"/>
              </a:spcAft>
              <a:buClr>
                <a:srgbClr val="434343"/>
              </a:buClr>
              <a:buSzPts val="1200"/>
              <a:buFont typeface="Roboto Condensed Light"/>
              <a:buChar char="○"/>
              <a:defRPr/>
            </a:lvl8pPr>
            <a:lvl9pPr indent="-304800" lvl="8" marL="4114800">
              <a:spcBef>
                <a:spcPts val="1600"/>
              </a:spcBef>
              <a:spcAft>
                <a:spcPts val="1600"/>
              </a:spcAft>
              <a:buClr>
                <a:srgbClr val="434343"/>
              </a:buClr>
              <a:buSzPts val="1200"/>
              <a:buFont typeface="Roboto Condensed Light"/>
              <a:buChar char="■"/>
              <a:defRPr/>
            </a:lvl9pPr>
          </a:lstStyle>
          <a:p/>
        </p:txBody>
      </p:sp>
      <p:sp>
        <p:nvSpPr>
          <p:cNvPr id="69" name="Google Shape;69;p4"/>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8">
    <p:spTree>
      <p:nvGrpSpPr>
        <p:cNvPr id="849" name="Shape 849"/>
        <p:cNvGrpSpPr/>
        <p:nvPr/>
      </p:nvGrpSpPr>
      <p:grpSpPr>
        <a:xfrm>
          <a:off x="0" y="0"/>
          <a:ext cx="0" cy="0"/>
          <a:chOff x="0" y="0"/>
          <a:chExt cx="0" cy="0"/>
        </a:xfrm>
      </p:grpSpPr>
      <p:grpSp>
        <p:nvGrpSpPr>
          <p:cNvPr id="850" name="Google Shape;850;p31"/>
          <p:cNvGrpSpPr/>
          <p:nvPr/>
        </p:nvGrpSpPr>
        <p:grpSpPr>
          <a:xfrm flipH="1">
            <a:off x="5029440" y="926043"/>
            <a:ext cx="1586998" cy="3673373"/>
            <a:chOff x="253450" y="920693"/>
            <a:chExt cx="1586998" cy="3673373"/>
          </a:xfrm>
        </p:grpSpPr>
        <p:sp>
          <p:nvSpPr>
            <p:cNvPr id="851" name="Google Shape;851;p31"/>
            <p:cNvSpPr/>
            <p:nvPr/>
          </p:nvSpPr>
          <p:spPr>
            <a:xfrm>
              <a:off x="589160" y="3059729"/>
              <a:ext cx="0" cy="113820"/>
            </a:xfrm>
            <a:custGeom>
              <a:rect b="b" l="l" r="r" t="t"/>
              <a:pathLst>
                <a:path extrusionOk="0" fill="none" h="1247" w="0">
                  <a:moveTo>
                    <a:pt x="0" y="0"/>
                  </a:moveTo>
                  <a:lnTo>
                    <a:pt x="0"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1"/>
            <p:cNvSpPr/>
            <p:nvPr/>
          </p:nvSpPr>
          <p:spPr>
            <a:xfrm>
              <a:off x="622384" y="2646343"/>
              <a:ext cx="91" cy="113820"/>
            </a:xfrm>
            <a:custGeom>
              <a:rect b="b" l="l" r="r" t="t"/>
              <a:pathLst>
                <a:path extrusionOk="0" fill="none" h="1247" w="1">
                  <a:moveTo>
                    <a:pt x="1" y="1"/>
                  </a:moveTo>
                  <a:lnTo>
                    <a:pt x="1" y="1247"/>
                  </a:lnTo>
                </a:path>
              </a:pathLst>
            </a:custGeom>
            <a:noFill/>
            <a:ln cap="flat" cmpd="sng" w="6850">
              <a:solidFill>
                <a:srgbClr val="C76C1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1"/>
            <p:cNvSpPr/>
            <p:nvPr/>
          </p:nvSpPr>
          <p:spPr>
            <a:xfrm>
              <a:off x="253450" y="920693"/>
              <a:ext cx="1586998" cy="2782792"/>
            </a:xfrm>
            <a:custGeom>
              <a:rect b="b" l="l" r="r" t="t"/>
              <a:pathLst>
                <a:path extrusionOk="0" h="30488" w="17387">
                  <a:moveTo>
                    <a:pt x="8693" y="1"/>
                  </a:moveTo>
                  <a:cubicBezTo>
                    <a:pt x="6110" y="548"/>
                    <a:pt x="5380" y="5532"/>
                    <a:pt x="5228" y="7022"/>
                  </a:cubicBezTo>
                  <a:cubicBezTo>
                    <a:pt x="5198" y="7295"/>
                    <a:pt x="5107" y="7539"/>
                    <a:pt x="4955" y="7782"/>
                  </a:cubicBezTo>
                  <a:cubicBezTo>
                    <a:pt x="2584" y="11399"/>
                    <a:pt x="2584" y="15715"/>
                    <a:pt x="2797" y="17964"/>
                  </a:cubicBezTo>
                  <a:cubicBezTo>
                    <a:pt x="2888" y="18937"/>
                    <a:pt x="2797" y="19910"/>
                    <a:pt x="2493" y="20852"/>
                  </a:cubicBezTo>
                  <a:cubicBezTo>
                    <a:pt x="0" y="28724"/>
                    <a:pt x="5836" y="30487"/>
                    <a:pt x="8693" y="30487"/>
                  </a:cubicBezTo>
                  <a:cubicBezTo>
                    <a:pt x="11550" y="30487"/>
                    <a:pt x="17386" y="28664"/>
                    <a:pt x="14894" y="20852"/>
                  </a:cubicBezTo>
                  <a:cubicBezTo>
                    <a:pt x="14560" y="19940"/>
                    <a:pt x="14499" y="18937"/>
                    <a:pt x="14560" y="17964"/>
                  </a:cubicBezTo>
                  <a:cubicBezTo>
                    <a:pt x="14772" y="15715"/>
                    <a:pt x="14772" y="11338"/>
                    <a:pt x="12402" y="7782"/>
                  </a:cubicBezTo>
                  <a:cubicBezTo>
                    <a:pt x="12250" y="7539"/>
                    <a:pt x="12158" y="7295"/>
                    <a:pt x="12158" y="7022"/>
                  </a:cubicBezTo>
                  <a:cubicBezTo>
                    <a:pt x="12006" y="5532"/>
                    <a:pt x="11277" y="548"/>
                    <a:pt x="8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1046905" y="1453375"/>
              <a:ext cx="91" cy="3140681"/>
            </a:xfrm>
            <a:custGeom>
              <a:rect b="b" l="l" r="r" t="t"/>
              <a:pathLst>
                <a:path extrusionOk="0" fill="none" h="34409" w="1">
                  <a:moveTo>
                    <a:pt x="0" y="0"/>
                  </a:moveTo>
                  <a:lnTo>
                    <a:pt x="0" y="344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578025" y="4593975"/>
              <a:ext cx="954463" cy="91"/>
            </a:xfrm>
            <a:custGeom>
              <a:rect b="b" l="l" r="r" t="t"/>
              <a:pathLst>
                <a:path extrusionOk="0" fill="none" h="1" w="10457">
                  <a:moveTo>
                    <a:pt x="0" y="0"/>
                  </a:moveTo>
                  <a:lnTo>
                    <a:pt x="10457"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1046905" y="1844581"/>
              <a:ext cx="163747" cy="557690"/>
            </a:xfrm>
            <a:custGeom>
              <a:rect b="b" l="l" r="r" t="t"/>
              <a:pathLst>
                <a:path extrusionOk="0" fill="none" h="6110" w="1794">
                  <a:moveTo>
                    <a:pt x="1794" y="0"/>
                  </a:moveTo>
                  <a:lnTo>
                    <a:pt x="0" y="611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716763" y="2402182"/>
              <a:ext cx="330233" cy="713132"/>
            </a:xfrm>
            <a:custGeom>
              <a:rect b="b" l="l" r="r" t="t"/>
              <a:pathLst>
                <a:path extrusionOk="0" fill="none" h="7813" w="3618">
                  <a:moveTo>
                    <a:pt x="0" y="1"/>
                  </a:moveTo>
                  <a:lnTo>
                    <a:pt x="3617" y="781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1046905" y="3115224"/>
              <a:ext cx="277476" cy="413476"/>
            </a:xfrm>
            <a:custGeom>
              <a:rect b="b" l="l" r="r" t="t"/>
              <a:pathLst>
                <a:path extrusionOk="0" fill="none" h="4530" w="3040">
                  <a:moveTo>
                    <a:pt x="3040" y="0"/>
                  </a:moveTo>
                  <a:lnTo>
                    <a:pt x="0" y="452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a:off x="1263319" y="240218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a:off x="1426975" y="2815568"/>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1382615" y="206647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1210561" y="1594852"/>
              <a:ext cx="91" cy="113820"/>
            </a:xfrm>
            <a:custGeom>
              <a:rect b="b" l="l" r="r" t="t"/>
              <a:pathLst>
                <a:path extrusionOk="0" fill="none" h="1247"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672312" y="1877805"/>
              <a:ext cx="91" cy="113911"/>
            </a:xfrm>
            <a:custGeom>
              <a:rect b="b" l="l" r="r" t="t"/>
              <a:pathLst>
                <a:path extrusionOk="0" fill="none" h="1248" w="1">
                  <a:moveTo>
                    <a:pt x="1" y="1"/>
                  </a:moveTo>
                  <a:lnTo>
                    <a:pt x="1"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a:off x="913735" y="170858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913735" y="2402182"/>
              <a:ext cx="91" cy="119388"/>
            </a:xfrm>
            <a:custGeom>
              <a:rect b="b" l="l" r="r" t="t"/>
              <a:pathLst>
                <a:path extrusionOk="0" fill="none" h="1308" w="1">
                  <a:moveTo>
                    <a:pt x="0" y="1"/>
                  </a:moveTo>
                  <a:lnTo>
                    <a:pt x="0" y="130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758384" y="281556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a:off x="844365" y="2066471"/>
              <a:ext cx="91" cy="116649"/>
            </a:xfrm>
            <a:custGeom>
              <a:rect b="b" l="l" r="r" t="t"/>
              <a:pathLst>
                <a:path extrusionOk="0" fill="none" h="1278" w="1">
                  <a:moveTo>
                    <a:pt x="0" y="1"/>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1088527" y="1095485"/>
              <a:ext cx="91" cy="116649"/>
            </a:xfrm>
            <a:custGeom>
              <a:rect b="b" l="l" r="r" t="t"/>
              <a:pathLst>
                <a:path extrusionOk="0" fill="none" h="1278"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a:off x="1468596" y="3217909"/>
              <a:ext cx="91" cy="116558"/>
            </a:xfrm>
            <a:custGeom>
              <a:rect b="b" l="l" r="r" t="t"/>
              <a:pathLst>
                <a:path extrusionOk="0" fill="none" h="1277" w="1">
                  <a:moveTo>
                    <a:pt x="0" y="0"/>
                  </a:moveTo>
                  <a:lnTo>
                    <a:pt x="0" y="127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a:off x="1263319" y="3375998"/>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a:off x="1235571" y="2701839"/>
              <a:ext cx="91" cy="113820"/>
            </a:xfrm>
            <a:custGeom>
              <a:rect b="b" l="l" r="r" t="t"/>
              <a:pathLst>
                <a:path extrusionOk="0" fill="none" h="1247" w="1">
                  <a:moveTo>
                    <a:pt x="0" y="0"/>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788870" y="3159584"/>
              <a:ext cx="91" cy="113820"/>
            </a:xfrm>
            <a:custGeom>
              <a:rect b="b" l="l" r="r" t="t"/>
              <a:pathLst>
                <a:path extrusionOk="0" fill="none" h="1247" w="1">
                  <a:moveTo>
                    <a:pt x="0" y="1"/>
                  </a:moveTo>
                  <a:lnTo>
                    <a:pt x="0" y="124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31"/>
          <p:cNvSpPr/>
          <p:nvPr/>
        </p:nvSpPr>
        <p:spPr>
          <a:xfrm flipH="1">
            <a:off x="4408050" y="979565"/>
            <a:ext cx="693690" cy="199253"/>
          </a:xfrm>
          <a:custGeom>
            <a:rect b="b" l="l" r="r" t="t"/>
            <a:pathLst>
              <a:path extrusionOk="0" h="2183" w="7600">
                <a:moveTo>
                  <a:pt x="2020" y="1"/>
                </a:moveTo>
                <a:cubicBezTo>
                  <a:pt x="678" y="1"/>
                  <a:pt x="1" y="1210"/>
                  <a:pt x="1" y="1210"/>
                </a:cubicBezTo>
                <a:cubicBezTo>
                  <a:pt x="610" y="891"/>
                  <a:pt x="1139" y="768"/>
                  <a:pt x="1592" y="768"/>
                </a:cubicBezTo>
                <a:cubicBezTo>
                  <a:pt x="3129" y="768"/>
                  <a:pt x="3800" y="2182"/>
                  <a:pt x="3800" y="2182"/>
                </a:cubicBezTo>
                <a:cubicBezTo>
                  <a:pt x="3800" y="2182"/>
                  <a:pt x="4456" y="781"/>
                  <a:pt x="6006" y="781"/>
                </a:cubicBezTo>
                <a:cubicBezTo>
                  <a:pt x="6459" y="781"/>
                  <a:pt x="6988" y="900"/>
                  <a:pt x="7600" y="1210"/>
                </a:cubicBezTo>
                <a:cubicBezTo>
                  <a:pt x="7600" y="1210"/>
                  <a:pt x="6907" y="1"/>
                  <a:pt x="5568" y="1"/>
                </a:cubicBezTo>
                <a:cubicBezTo>
                  <a:pt x="5068" y="1"/>
                  <a:pt x="4478" y="169"/>
                  <a:pt x="3800" y="632"/>
                </a:cubicBezTo>
                <a:cubicBezTo>
                  <a:pt x="3114" y="169"/>
                  <a:pt x="2521" y="1"/>
                  <a:pt x="20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1"/>
          <p:cNvSpPr/>
          <p:nvPr/>
        </p:nvSpPr>
        <p:spPr>
          <a:xfrm flipH="1">
            <a:off x="6678511" y="4599292"/>
            <a:ext cx="390207" cy="102"/>
          </a:xfrm>
          <a:custGeom>
            <a:rect b="b" l="l" r="r" t="t"/>
            <a:pathLst>
              <a:path extrusionOk="0" fill="none" h="1" w="3831">
                <a:moveTo>
                  <a:pt x="1" y="0"/>
                </a:moveTo>
                <a:lnTo>
                  <a:pt x="3830" y="0"/>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1"/>
          <p:cNvSpPr/>
          <p:nvPr/>
        </p:nvSpPr>
        <p:spPr>
          <a:xfrm flipH="1">
            <a:off x="6229637" y="4599292"/>
            <a:ext cx="2049628" cy="102"/>
          </a:xfrm>
          <a:custGeom>
            <a:rect b="b" l="l" r="r" t="t"/>
            <a:pathLst>
              <a:path extrusionOk="0" fill="none" h="1" w="20123">
                <a:moveTo>
                  <a:pt x="1" y="0"/>
                </a:moveTo>
                <a:lnTo>
                  <a:pt x="2012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1"/>
          <p:cNvSpPr/>
          <p:nvPr/>
        </p:nvSpPr>
        <p:spPr>
          <a:xfrm flipH="1">
            <a:off x="8071685" y="4599292"/>
            <a:ext cx="390207" cy="102"/>
          </a:xfrm>
          <a:custGeom>
            <a:rect b="b" l="l" r="r" t="t"/>
            <a:pathLst>
              <a:path extrusionOk="0" fill="none" h="1" w="3831">
                <a:moveTo>
                  <a:pt x="0" y="0"/>
                </a:moveTo>
                <a:lnTo>
                  <a:pt x="3830" y="0"/>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 name="Google Shape;877;p31"/>
          <p:cNvGrpSpPr/>
          <p:nvPr/>
        </p:nvGrpSpPr>
        <p:grpSpPr>
          <a:xfrm flipH="1">
            <a:off x="6093355" y="1625511"/>
            <a:ext cx="2718409" cy="2973925"/>
            <a:chOff x="-1944600" y="1625511"/>
            <a:chExt cx="2718409" cy="2973925"/>
          </a:xfrm>
        </p:grpSpPr>
        <p:sp>
          <p:nvSpPr>
            <p:cNvPr id="878" name="Google Shape;878;p31"/>
            <p:cNvSpPr/>
            <p:nvPr/>
          </p:nvSpPr>
          <p:spPr>
            <a:xfrm>
              <a:off x="-768072" y="2229211"/>
              <a:ext cx="1541881" cy="1392494"/>
            </a:xfrm>
            <a:custGeom>
              <a:rect b="b" l="l" r="r" t="t"/>
              <a:pathLst>
                <a:path extrusionOk="0" h="13671" w="15138">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1"/>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1"/>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1"/>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1"/>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1"/>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1"/>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1"/>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1"/>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1"/>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1"/>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1"/>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1"/>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1"/>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1"/>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1"/>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1"/>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1"/>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1"/>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1"/>
            <p:cNvSpPr/>
            <p:nvPr/>
          </p:nvSpPr>
          <p:spPr>
            <a:xfrm>
              <a:off x="-1944600" y="1625511"/>
              <a:ext cx="1105330" cy="1006454"/>
            </a:xfrm>
            <a:custGeom>
              <a:rect b="b" l="l" r="r" t="t"/>
              <a:pathLst>
                <a:path extrusionOk="0" h="9881" w="10852">
                  <a:moveTo>
                    <a:pt x="5404" y="0"/>
                  </a:moveTo>
                  <a:cubicBezTo>
                    <a:pt x="3163" y="0"/>
                    <a:pt x="1154" y="1531"/>
                    <a:pt x="609" y="3816"/>
                  </a:cubicBezTo>
                  <a:cubicBezTo>
                    <a:pt x="1" y="6460"/>
                    <a:pt x="1642" y="9135"/>
                    <a:pt x="4287" y="9743"/>
                  </a:cubicBezTo>
                  <a:cubicBezTo>
                    <a:pt x="4672" y="9836"/>
                    <a:pt x="5058" y="9881"/>
                    <a:pt x="5439" y="9881"/>
                  </a:cubicBezTo>
                  <a:cubicBezTo>
                    <a:pt x="7668" y="9881"/>
                    <a:pt x="9699" y="8350"/>
                    <a:pt x="10244" y="6065"/>
                  </a:cubicBezTo>
                  <a:cubicBezTo>
                    <a:pt x="10852" y="3421"/>
                    <a:pt x="9211" y="776"/>
                    <a:pt x="6566" y="138"/>
                  </a:cubicBezTo>
                  <a:cubicBezTo>
                    <a:pt x="6176" y="45"/>
                    <a:pt x="5787" y="0"/>
                    <a:pt x="5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1"/>
            <p:cNvSpPr/>
            <p:nvPr/>
          </p:nvSpPr>
          <p:spPr>
            <a:xfrm>
              <a:off x="-1390407" y="2116252"/>
              <a:ext cx="102" cy="2483184"/>
            </a:xfrm>
            <a:custGeom>
              <a:rect b="b" l="l" r="r" t="t"/>
              <a:pathLst>
                <a:path extrusionOk="0" fill="none" h="24379" w="1">
                  <a:moveTo>
                    <a:pt x="1" y="1"/>
                  </a:moveTo>
                  <a:lnTo>
                    <a:pt x="1" y="243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1"/>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1"/>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1"/>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1"/>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1"/>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1"/>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1"/>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1"/>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1"/>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1"/>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1"/>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1"/>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1"/>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1"/>
            <p:cNvSpPr/>
            <p:nvPr/>
          </p:nvSpPr>
          <p:spPr>
            <a:xfrm>
              <a:off x="-1390407" y="3333022"/>
              <a:ext cx="476885" cy="668796"/>
            </a:xfrm>
            <a:custGeom>
              <a:rect b="b" l="l" r="r" t="t"/>
              <a:pathLst>
                <a:path extrusionOk="0" fill="none" h="6566" w="4682">
                  <a:moveTo>
                    <a:pt x="4681" y="0"/>
                  </a:moveTo>
                  <a:lnTo>
                    <a:pt x="1" y="656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 name="Google Shape;916;p31"/>
          <p:cNvSpPr/>
          <p:nvPr/>
        </p:nvSpPr>
        <p:spPr>
          <a:xfrm flipH="1">
            <a:off x="-283721"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1"/>
          <p:cNvSpPr/>
          <p:nvPr/>
        </p:nvSpPr>
        <p:spPr>
          <a:xfrm flipH="1">
            <a:off x="-1121921" y="16255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9">
    <p:spTree>
      <p:nvGrpSpPr>
        <p:cNvPr id="918" name="Shape 918"/>
        <p:cNvGrpSpPr/>
        <p:nvPr/>
      </p:nvGrpSpPr>
      <p:grpSpPr>
        <a:xfrm>
          <a:off x="0" y="0"/>
          <a:ext cx="0" cy="0"/>
          <a:chOff x="0" y="0"/>
          <a:chExt cx="0" cy="0"/>
        </a:xfrm>
      </p:grpSpPr>
      <p:sp>
        <p:nvSpPr>
          <p:cNvPr id="919" name="Google Shape;919;p32"/>
          <p:cNvSpPr/>
          <p:nvPr/>
        </p:nvSpPr>
        <p:spPr>
          <a:xfrm flipH="1">
            <a:off x="5942326" y="17740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flipH="1">
            <a:off x="7121176" y="8847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a:off x="7292465" y="1217335"/>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a:off x="7807130" y="1715696"/>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2"/>
          <p:cNvSpPr/>
          <p:nvPr/>
        </p:nvSpPr>
        <p:spPr>
          <a:xfrm>
            <a:off x="7507648"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2"/>
          <p:cNvSpPr/>
          <p:nvPr/>
        </p:nvSpPr>
        <p:spPr>
          <a:xfrm>
            <a:off x="7807130" y="1568598"/>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7592037" y="1824632"/>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7807130" y="2410070"/>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7954229" y="2194886"/>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2"/>
          <p:cNvSpPr/>
          <p:nvPr/>
        </p:nvSpPr>
        <p:spPr>
          <a:xfrm>
            <a:off x="8084933" y="2862026"/>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a:off x="7635575" y="2911029"/>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2"/>
          <p:cNvSpPr/>
          <p:nvPr/>
        </p:nvSpPr>
        <p:spPr>
          <a:xfrm>
            <a:off x="7700972" y="3270533"/>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2"/>
          <p:cNvSpPr/>
          <p:nvPr/>
        </p:nvSpPr>
        <p:spPr>
          <a:xfrm>
            <a:off x="7907913" y="2480842"/>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2"/>
          <p:cNvSpPr/>
          <p:nvPr/>
        </p:nvSpPr>
        <p:spPr>
          <a:xfrm>
            <a:off x="7551186" y="1522372"/>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2"/>
          <p:cNvSpPr/>
          <p:nvPr/>
        </p:nvSpPr>
        <p:spPr>
          <a:xfrm>
            <a:off x="8084933" y="2012491"/>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2"/>
          <p:cNvSpPr/>
          <p:nvPr/>
        </p:nvSpPr>
        <p:spPr>
          <a:xfrm>
            <a:off x="8035841" y="317790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2"/>
          <p:cNvSpPr/>
          <p:nvPr/>
        </p:nvSpPr>
        <p:spPr>
          <a:xfrm>
            <a:off x="7521265" y="239098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2"/>
          <p:cNvSpPr/>
          <p:nvPr/>
        </p:nvSpPr>
        <p:spPr>
          <a:xfrm>
            <a:off x="7455868" y="196348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
          <p:cNvSpPr/>
          <p:nvPr/>
        </p:nvSpPr>
        <p:spPr>
          <a:xfrm>
            <a:off x="7455868" y="2818488"/>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2"/>
          <p:cNvSpPr/>
          <p:nvPr/>
        </p:nvSpPr>
        <p:spPr>
          <a:xfrm>
            <a:off x="7771744" y="1405284"/>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2"/>
          <p:cNvSpPr/>
          <p:nvPr/>
        </p:nvSpPr>
        <p:spPr>
          <a:xfrm>
            <a:off x="8112078" y="1601296"/>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32"/>
          <p:cNvGrpSpPr/>
          <p:nvPr/>
        </p:nvGrpSpPr>
        <p:grpSpPr>
          <a:xfrm>
            <a:off x="713213" y="751762"/>
            <a:ext cx="1026734" cy="3847676"/>
            <a:chOff x="8648513" y="751762"/>
            <a:chExt cx="1026734" cy="3847676"/>
          </a:xfrm>
        </p:grpSpPr>
        <p:sp>
          <p:nvSpPr>
            <p:cNvPr id="941" name="Google Shape;941;p32"/>
            <p:cNvSpPr/>
            <p:nvPr/>
          </p:nvSpPr>
          <p:spPr>
            <a:xfrm>
              <a:off x="8648513" y="751762"/>
              <a:ext cx="1026734" cy="2853730"/>
            </a:xfrm>
            <a:custGeom>
              <a:rect b="b" l="l" r="r" t="t"/>
              <a:pathLst>
                <a:path extrusionOk="0" h="31855" w="11461">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a:off x="9144097" y="1132946"/>
              <a:ext cx="90" cy="3466492"/>
            </a:xfrm>
            <a:custGeom>
              <a:rect b="b" l="l" r="r" t="t"/>
              <a:pathLst>
                <a:path extrusionOk="0" fill="none" h="38695" w="1">
                  <a:moveTo>
                    <a:pt x="1" y="1"/>
                  </a:moveTo>
                  <a:lnTo>
                    <a:pt x="1" y="3869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a:off x="8844614"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2"/>
            <p:cNvSpPr/>
            <p:nvPr/>
          </p:nvSpPr>
          <p:spPr>
            <a:xfrm>
              <a:off x="9144097" y="1165644"/>
              <a:ext cx="188039" cy="917709"/>
            </a:xfrm>
            <a:custGeom>
              <a:rect b="b" l="l" r="r" t="t"/>
              <a:pathLst>
                <a:path extrusionOk="0" fill="none" h="10244" w="2099">
                  <a:moveTo>
                    <a:pt x="2098" y="0"/>
                  </a:moveTo>
                  <a:lnTo>
                    <a:pt x="1" y="1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2"/>
            <p:cNvSpPr/>
            <p:nvPr/>
          </p:nvSpPr>
          <p:spPr>
            <a:xfrm>
              <a:off x="8896305" y="1454287"/>
              <a:ext cx="247882" cy="1211816"/>
            </a:xfrm>
            <a:custGeom>
              <a:rect b="b" l="l" r="r" t="t"/>
              <a:pathLst>
                <a:path extrusionOk="0" fill="none" h="13527" w="2767">
                  <a:moveTo>
                    <a:pt x="1" y="0"/>
                  </a:moveTo>
                  <a:lnTo>
                    <a:pt x="2767" y="135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2"/>
            <p:cNvSpPr/>
            <p:nvPr/>
          </p:nvSpPr>
          <p:spPr>
            <a:xfrm>
              <a:off x="9144097" y="2410070"/>
              <a:ext cx="217960" cy="882323"/>
            </a:xfrm>
            <a:custGeom>
              <a:rect b="b" l="l" r="r" t="t"/>
              <a:pathLst>
                <a:path extrusionOk="0" fill="none" h="9849" w="2433">
                  <a:moveTo>
                    <a:pt x="2433" y="0"/>
                  </a:moveTo>
                  <a:lnTo>
                    <a:pt x="1" y="98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2"/>
            <p:cNvSpPr/>
            <p:nvPr/>
          </p:nvSpPr>
          <p:spPr>
            <a:xfrm>
              <a:off x="8967166" y="119287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9054243" y="162037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9332046" y="931469"/>
              <a:ext cx="90" cy="92631"/>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9253032" y="208326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9239415" y="2505388"/>
              <a:ext cx="90" cy="92631"/>
            </a:xfrm>
            <a:custGeom>
              <a:rect b="b" l="l" r="r" t="t"/>
              <a:pathLst>
                <a:path extrusionOk="0" fill="none" h="1034" w="1">
                  <a:moveTo>
                    <a:pt x="1" y="0"/>
                  </a:moveTo>
                  <a:lnTo>
                    <a:pt x="1" y="103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9361968" y="2935575"/>
              <a:ext cx="90" cy="95408"/>
            </a:xfrm>
            <a:custGeom>
              <a:rect b="b" l="l" r="r" t="t"/>
              <a:pathLst>
                <a:path extrusionOk="0" fill="none" h="1065" w="1">
                  <a:moveTo>
                    <a:pt x="1" y="1"/>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2"/>
            <p:cNvSpPr/>
            <p:nvPr/>
          </p:nvSpPr>
          <p:spPr>
            <a:xfrm>
              <a:off x="9579838" y="2867491"/>
              <a:ext cx="90" cy="89943"/>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9397354" y="1715696"/>
              <a:ext cx="90" cy="92631"/>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9468215" y="214866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p:nvPr/>
          </p:nvSpPr>
          <p:spPr>
            <a:xfrm>
              <a:off x="9503601" y="131543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2"/>
            <p:cNvSpPr/>
            <p:nvPr/>
          </p:nvSpPr>
          <p:spPr>
            <a:xfrm>
              <a:off x="9070637" y="857920"/>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2"/>
            <p:cNvSpPr/>
            <p:nvPr/>
          </p:nvSpPr>
          <p:spPr>
            <a:xfrm>
              <a:off x="8787459" y="1669381"/>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2"/>
            <p:cNvSpPr/>
            <p:nvPr/>
          </p:nvSpPr>
          <p:spPr>
            <a:xfrm>
              <a:off x="8814693" y="1987945"/>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2"/>
            <p:cNvSpPr/>
            <p:nvPr/>
          </p:nvSpPr>
          <p:spPr>
            <a:xfrm>
              <a:off x="8937156" y="2287517"/>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2"/>
            <p:cNvSpPr/>
            <p:nvPr/>
          </p:nvSpPr>
          <p:spPr>
            <a:xfrm>
              <a:off x="9018857" y="286202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2"/>
            <p:cNvSpPr/>
            <p:nvPr/>
          </p:nvSpPr>
          <p:spPr>
            <a:xfrm>
              <a:off x="9269426" y="3224218"/>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2"/>
            <p:cNvSpPr/>
            <p:nvPr/>
          </p:nvSpPr>
          <p:spPr>
            <a:xfrm>
              <a:off x="8814693" y="2617011"/>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2"/>
            <p:cNvSpPr/>
            <p:nvPr/>
          </p:nvSpPr>
          <p:spPr>
            <a:xfrm>
              <a:off x="8896305" y="3131587"/>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965" name="Shape 965"/>
        <p:cNvGrpSpPr/>
        <p:nvPr/>
      </p:nvGrpSpPr>
      <p:grpSpPr>
        <a:xfrm>
          <a:off x="0" y="0"/>
          <a:ext cx="0" cy="0"/>
          <a:chOff x="0" y="0"/>
          <a:chExt cx="0" cy="0"/>
        </a:xfrm>
      </p:grpSpPr>
      <p:sp>
        <p:nvSpPr>
          <p:cNvPr id="966" name="Google Shape;966;p33"/>
          <p:cNvSpPr/>
          <p:nvPr/>
        </p:nvSpPr>
        <p:spPr>
          <a:xfrm>
            <a:off x="2271663" y="3797300"/>
            <a:ext cx="2330468" cy="802120"/>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713225" y="4038926"/>
            <a:ext cx="1628503" cy="560494"/>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33"/>
          <p:cNvGrpSpPr/>
          <p:nvPr/>
        </p:nvGrpSpPr>
        <p:grpSpPr>
          <a:xfrm>
            <a:off x="-10595" y="537036"/>
            <a:ext cx="2188681" cy="4059897"/>
            <a:chOff x="218005" y="537036"/>
            <a:chExt cx="2188681" cy="4059897"/>
          </a:xfrm>
        </p:grpSpPr>
        <p:sp>
          <p:nvSpPr>
            <p:cNvPr id="969" name="Google Shape;969;p33"/>
            <p:cNvSpPr/>
            <p:nvPr/>
          </p:nvSpPr>
          <p:spPr>
            <a:xfrm>
              <a:off x="218005" y="537036"/>
              <a:ext cx="2188681" cy="3290034"/>
            </a:xfrm>
            <a:custGeom>
              <a:rect b="b" l="l" r="r" t="t"/>
              <a:pathLst>
                <a:path extrusionOk="0" h="28057" w="18664">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1315840" y="946989"/>
              <a:ext cx="117" cy="3649913"/>
            </a:xfrm>
            <a:custGeom>
              <a:rect b="b" l="l" r="r" t="t"/>
              <a:pathLst>
                <a:path extrusionOk="0" fill="none" h="31126" w="1">
                  <a:moveTo>
                    <a:pt x="0" y="0"/>
                  </a:moveTo>
                  <a:lnTo>
                    <a:pt x="0" y="311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3"/>
            <p:cNvSpPr/>
            <p:nvPr/>
          </p:nvSpPr>
          <p:spPr>
            <a:xfrm>
              <a:off x="1315840" y="946989"/>
              <a:ext cx="135561" cy="285300"/>
            </a:xfrm>
            <a:custGeom>
              <a:rect b="b" l="l" r="r" t="t"/>
              <a:pathLst>
                <a:path extrusionOk="0" fill="none" h="2433" w="1156">
                  <a:moveTo>
                    <a:pt x="1156" y="0"/>
                  </a:moveTo>
                  <a:lnTo>
                    <a:pt x="0" y="24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3"/>
            <p:cNvSpPr/>
            <p:nvPr/>
          </p:nvSpPr>
          <p:spPr>
            <a:xfrm>
              <a:off x="987967" y="1748954"/>
              <a:ext cx="327997" cy="481245"/>
            </a:xfrm>
            <a:custGeom>
              <a:rect b="b" l="l" r="r" t="t"/>
              <a:pathLst>
                <a:path extrusionOk="0" fill="none" h="4104" w="2797">
                  <a:moveTo>
                    <a:pt x="0" y="0"/>
                  </a:moveTo>
                  <a:lnTo>
                    <a:pt x="2796" y="41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1315840" y="2518789"/>
              <a:ext cx="413602" cy="670272"/>
            </a:xfrm>
            <a:custGeom>
              <a:rect b="b" l="l" r="r" t="t"/>
              <a:pathLst>
                <a:path extrusionOk="0" fill="none" h="5716" w="3527">
                  <a:moveTo>
                    <a:pt x="3526" y="1"/>
                  </a:moveTo>
                  <a:lnTo>
                    <a:pt x="0" y="571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a:off x="1522578" y="1902218"/>
              <a:ext cx="117" cy="117732"/>
            </a:xfrm>
            <a:custGeom>
              <a:rect b="b" l="l" r="r" t="t"/>
              <a:pathLst>
                <a:path extrusionOk="0" fill="none" h="1004" w="1">
                  <a:moveTo>
                    <a:pt x="0" y="0"/>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p:nvPr/>
          </p:nvSpPr>
          <p:spPr>
            <a:xfrm>
              <a:off x="1055629" y="832892"/>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a:off x="1576050" y="1175067"/>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a:off x="1076971" y="3053511"/>
              <a:ext cx="117" cy="121249"/>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a:off x="1112619" y="1517241"/>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a:off x="1754293" y="2066152"/>
              <a:ext cx="117" cy="114214"/>
            </a:xfrm>
            <a:custGeom>
              <a:rect b="b" l="l" r="r" t="t"/>
              <a:pathLst>
                <a:path extrusionOk="0" fill="none" h="974" w="1">
                  <a:moveTo>
                    <a:pt x="0" y="1"/>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a:off x="1576050" y="3053511"/>
              <a:ext cx="117" cy="121249"/>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a:off x="877386" y="2151754"/>
              <a:ext cx="117" cy="114096"/>
            </a:xfrm>
            <a:custGeom>
              <a:rect b="b" l="l" r="r" t="t"/>
              <a:pathLst>
                <a:path extrusionOk="0" fill="none" h="973" w="1">
                  <a:moveTo>
                    <a:pt x="1" y="0"/>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1522578" y="2258699"/>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3"/>
            <p:cNvSpPr/>
            <p:nvPr/>
          </p:nvSpPr>
          <p:spPr>
            <a:xfrm>
              <a:off x="1832626"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3"/>
            <p:cNvSpPr/>
            <p:nvPr/>
          </p:nvSpPr>
          <p:spPr>
            <a:xfrm>
              <a:off x="1148268" y="2479623"/>
              <a:ext cx="117" cy="114214"/>
            </a:xfrm>
            <a:custGeom>
              <a:rect b="b" l="l" r="r" t="t"/>
              <a:pathLst>
                <a:path extrusionOk="0" fill="none" h="974" w="1">
                  <a:moveTo>
                    <a:pt x="1" y="1"/>
                  </a:moveTo>
                  <a:lnTo>
                    <a:pt x="1"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741945" y="3185315"/>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a:off x="959354" y="2689877"/>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3"/>
            <p:cNvSpPr/>
            <p:nvPr/>
          </p:nvSpPr>
          <p:spPr>
            <a:xfrm>
              <a:off x="1522578" y="3477653"/>
              <a:ext cx="117" cy="117732"/>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a:off x="1048476" y="4596816"/>
              <a:ext cx="527704" cy="117"/>
            </a:xfrm>
            <a:custGeom>
              <a:rect b="b" l="l" r="r" t="t"/>
              <a:pathLst>
                <a:path extrusionOk="0" fill="none" h="1" w="4500">
                  <a:moveTo>
                    <a:pt x="1" y="1"/>
                  </a:moveTo>
                  <a:lnTo>
                    <a:pt x="449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33"/>
          <p:cNvGrpSpPr/>
          <p:nvPr/>
        </p:nvGrpSpPr>
        <p:grpSpPr>
          <a:xfrm>
            <a:off x="1623581" y="1792459"/>
            <a:ext cx="1461622" cy="2804474"/>
            <a:chOff x="2156981" y="1792459"/>
            <a:chExt cx="1461622" cy="2804474"/>
          </a:xfrm>
        </p:grpSpPr>
        <p:sp>
          <p:nvSpPr>
            <p:cNvPr id="990" name="Google Shape;990;p33"/>
            <p:cNvSpPr/>
            <p:nvPr/>
          </p:nvSpPr>
          <p:spPr>
            <a:xfrm>
              <a:off x="2156981" y="1792459"/>
              <a:ext cx="1461622" cy="1909854"/>
            </a:xfrm>
            <a:custGeom>
              <a:rect b="b" l="l" r="r" t="t"/>
              <a:pathLst>
                <a:path extrusionOk="0" h="16287" w="12464">
                  <a:moveTo>
                    <a:pt x="7463" y="0"/>
                  </a:moveTo>
                  <a:cubicBezTo>
                    <a:pt x="7362" y="0"/>
                    <a:pt x="7256" y="8"/>
                    <a:pt x="7144" y="25"/>
                  </a:cubicBezTo>
                  <a:cubicBezTo>
                    <a:pt x="1369" y="784"/>
                    <a:pt x="3922" y="8140"/>
                    <a:pt x="3922" y="8140"/>
                  </a:cubicBezTo>
                  <a:cubicBezTo>
                    <a:pt x="1" y="12365"/>
                    <a:pt x="4925" y="16286"/>
                    <a:pt x="7144" y="16286"/>
                  </a:cubicBezTo>
                  <a:cubicBezTo>
                    <a:pt x="8724" y="16286"/>
                    <a:pt x="12463" y="13885"/>
                    <a:pt x="12463" y="10268"/>
                  </a:cubicBezTo>
                  <a:cubicBezTo>
                    <a:pt x="12463" y="4979"/>
                    <a:pt x="9302" y="4128"/>
                    <a:pt x="9302" y="4128"/>
                  </a:cubicBezTo>
                  <a:cubicBezTo>
                    <a:pt x="9331" y="1984"/>
                    <a:pt x="9063" y="0"/>
                    <a:pt x="74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a:off x="2976780" y="2151754"/>
              <a:ext cx="117" cy="2445158"/>
            </a:xfrm>
            <a:custGeom>
              <a:rect b="b" l="l" r="r" t="t"/>
              <a:pathLst>
                <a:path extrusionOk="0" fill="none" h="20852" w="1">
                  <a:moveTo>
                    <a:pt x="1" y="0"/>
                  </a:moveTo>
                  <a:lnTo>
                    <a:pt x="1" y="2085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3"/>
            <p:cNvSpPr/>
            <p:nvPr/>
          </p:nvSpPr>
          <p:spPr>
            <a:xfrm>
              <a:off x="2823515" y="2123142"/>
              <a:ext cx="153386" cy="299606"/>
            </a:xfrm>
            <a:custGeom>
              <a:rect b="b" l="l" r="r" t="t"/>
              <a:pathLst>
                <a:path extrusionOk="0" fill="none" h="2555" w="1308">
                  <a:moveTo>
                    <a:pt x="1" y="1"/>
                  </a:moveTo>
                  <a:lnTo>
                    <a:pt x="1308" y="255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3"/>
            <p:cNvSpPr/>
            <p:nvPr/>
          </p:nvSpPr>
          <p:spPr>
            <a:xfrm>
              <a:off x="2976780" y="2422633"/>
              <a:ext cx="256816" cy="345807"/>
            </a:xfrm>
            <a:custGeom>
              <a:rect b="b" l="l" r="r" t="t"/>
              <a:pathLst>
                <a:path extrusionOk="0" fill="none" h="2949" w="2190">
                  <a:moveTo>
                    <a:pt x="2189" y="0"/>
                  </a:moveTo>
                  <a:lnTo>
                    <a:pt x="1" y="294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3"/>
            <p:cNvSpPr/>
            <p:nvPr/>
          </p:nvSpPr>
          <p:spPr>
            <a:xfrm>
              <a:off x="2698862" y="3117654"/>
              <a:ext cx="278041" cy="253170"/>
            </a:xfrm>
            <a:custGeom>
              <a:rect b="b" l="l" r="r" t="t"/>
              <a:pathLst>
                <a:path extrusionOk="0" fill="none" h="2159" w="2371">
                  <a:moveTo>
                    <a:pt x="0" y="0"/>
                  </a:moveTo>
                  <a:lnTo>
                    <a:pt x="2371" y="215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3"/>
            <p:cNvSpPr/>
            <p:nvPr/>
          </p:nvSpPr>
          <p:spPr>
            <a:xfrm>
              <a:off x="2698862" y="2315689"/>
              <a:ext cx="0" cy="114214"/>
            </a:xfrm>
            <a:custGeom>
              <a:rect b="b" l="l" r="r" t="t"/>
              <a:pathLst>
                <a:path extrusionOk="0" fill="none" h="974" w="0">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3"/>
            <p:cNvSpPr/>
            <p:nvPr/>
          </p:nvSpPr>
          <p:spPr>
            <a:xfrm>
              <a:off x="2777195" y="2803974"/>
              <a:ext cx="117" cy="117732"/>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3"/>
            <p:cNvSpPr/>
            <p:nvPr/>
          </p:nvSpPr>
          <p:spPr>
            <a:xfrm>
              <a:off x="3105185" y="2996403"/>
              <a:ext cx="117" cy="121367"/>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3"/>
            <p:cNvSpPr/>
            <p:nvPr/>
          </p:nvSpPr>
          <p:spPr>
            <a:xfrm>
              <a:off x="3315441" y="2689877"/>
              <a:ext cx="117" cy="114214"/>
            </a:xfrm>
            <a:custGeom>
              <a:rect b="b" l="l" r="r" t="t"/>
              <a:pathLst>
                <a:path extrusionOk="0" fill="none" h="974" w="1">
                  <a:moveTo>
                    <a:pt x="0" y="1"/>
                  </a:moveTo>
                  <a:lnTo>
                    <a:pt x="0"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3"/>
            <p:cNvSpPr/>
            <p:nvPr/>
          </p:nvSpPr>
          <p:spPr>
            <a:xfrm>
              <a:off x="3233473" y="3313718"/>
              <a:ext cx="117" cy="114096"/>
            </a:xfrm>
            <a:custGeom>
              <a:rect b="b" l="l" r="r" t="t"/>
              <a:pathLst>
                <a:path extrusionOk="0" fill="none" h="973" w="1">
                  <a:moveTo>
                    <a:pt x="0" y="0"/>
                  </a:moveTo>
                  <a:lnTo>
                    <a:pt x="0" y="97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3"/>
            <p:cNvSpPr/>
            <p:nvPr/>
          </p:nvSpPr>
          <p:spPr>
            <a:xfrm>
              <a:off x="3080207" y="1930713"/>
              <a:ext cx="117" cy="117732"/>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3"/>
            <p:cNvSpPr/>
            <p:nvPr/>
          </p:nvSpPr>
          <p:spPr>
            <a:xfrm>
              <a:off x="2777195" y="3420545"/>
              <a:ext cx="117" cy="114214"/>
            </a:xfrm>
            <a:custGeom>
              <a:rect b="b" l="l" r="r" t="t"/>
              <a:pathLst>
                <a:path extrusionOk="0" fill="none" h="974" w="1">
                  <a:moveTo>
                    <a:pt x="1" y="1"/>
                  </a:moveTo>
                  <a:lnTo>
                    <a:pt x="1" y="97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3"/>
            <p:cNvSpPr/>
            <p:nvPr/>
          </p:nvSpPr>
          <p:spPr>
            <a:xfrm>
              <a:off x="2713051" y="4596816"/>
              <a:ext cx="524068" cy="117"/>
            </a:xfrm>
            <a:custGeom>
              <a:rect b="b" l="l" r="r" t="t"/>
              <a:pathLst>
                <a:path extrusionOk="0" fill="none" h="1" w="4469">
                  <a:moveTo>
                    <a:pt x="1" y="1"/>
                  </a:moveTo>
                  <a:lnTo>
                    <a:pt x="446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grpSp>
        <p:nvGrpSpPr>
          <p:cNvPr id="71" name="Google Shape;71;p5"/>
          <p:cNvGrpSpPr/>
          <p:nvPr/>
        </p:nvGrpSpPr>
        <p:grpSpPr>
          <a:xfrm>
            <a:off x="-4476750" y="2057852"/>
            <a:ext cx="5372047" cy="2541625"/>
            <a:chOff x="4629150" y="2057852"/>
            <a:chExt cx="5372047" cy="2541625"/>
          </a:xfrm>
        </p:grpSpPr>
        <p:sp>
          <p:nvSpPr>
            <p:cNvPr id="72" name="Google Shape;72;p5"/>
            <p:cNvSpPr/>
            <p:nvPr/>
          </p:nvSpPr>
          <p:spPr>
            <a:xfrm>
              <a:off x="4629150" y="3635998"/>
              <a:ext cx="2736706" cy="963061"/>
            </a:xfrm>
            <a:custGeom>
              <a:rect b="b" l="l" r="r" t="t"/>
              <a:pathLst>
                <a:path extrusionOk="0" h="11552" w="32828">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8052552" y="2057852"/>
              <a:ext cx="1730741" cy="2541625"/>
            </a:xfrm>
            <a:custGeom>
              <a:rect b="b" l="l" r="r" t="t"/>
              <a:pathLst>
                <a:path extrusionOk="0" h="30487" w="20761">
                  <a:moveTo>
                    <a:pt x="0" y="0"/>
                  </a:moveTo>
                  <a:lnTo>
                    <a:pt x="0" y="30487"/>
                  </a:lnTo>
                  <a:lnTo>
                    <a:pt x="20760" y="30487"/>
                  </a:lnTo>
                  <a:lnTo>
                    <a:pt x="20760" y="10304"/>
                  </a:lnTo>
                  <a:lnTo>
                    <a:pt x="108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7381043" y="2057852"/>
              <a:ext cx="1733325" cy="2541625"/>
            </a:xfrm>
            <a:custGeom>
              <a:rect b="b" l="l" r="r" t="t"/>
              <a:pathLst>
                <a:path extrusionOk="0" h="30487" w="20792">
                  <a:moveTo>
                    <a:pt x="0" y="0"/>
                  </a:moveTo>
                  <a:lnTo>
                    <a:pt x="0" y="30487"/>
                  </a:lnTo>
                  <a:lnTo>
                    <a:pt x="20791" y="30487"/>
                  </a:lnTo>
                  <a:lnTo>
                    <a:pt x="20791" y="10304"/>
                  </a:lnTo>
                  <a:lnTo>
                    <a:pt x="10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6187500" y="2845903"/>
              <a:ext cx="1193620" cy="1753552"/>
            </a:xfrm>
            <a:custGeom>
              <a:rect b="b" l="l" r="r" t="t"/>
              <a:pathLst>
                <a:path extrusionOk="0" h="21034" w="14318">
                  <a:moveTo>
                    <a:pt x="6840" y="0"/>
                  </a:moveTo>
                  <a:lnTo>
                    <a:pt x="1" y="7113"/>
                  </a:lnTo>
                  <a:lnTo>
                    <a:pt x="1" y="21034"/>
                  </a:lnTo>
                  <a:lnTo>
                    <a:pt x="14317" y="21034"/>
                  </a:lnTo>
                  <a:lnTo>
                    <a:pt x="14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8229871" y="2057852"/>
              <a:ext cx="1609195" cy="874275"/>
            </a:xfrm>
            <a:custGeom>
              <a:rect b="b" l="l" r="r" t="t"/>
              <a:pathLst>
                <a:path extrusionOk="0" h="10487" w="19303">
                  <a:moveTo>
                    <a:pt x="1" y="0"/>
                  </a:moveTo>
                  <a:lnTo>
                    <a:pt x="10244" y="10486"/>
                  </a:lnTo>
                  <a:lnTo>
                    <a:pt x="19302" y="10486"/>
                  </a:lnTo>
                  <a:lnTo>
                    <a:pt x="9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9324542" y="3248723"/>
              <a:ext cx="271270" cy="965562"/>
            </a:xfrm>
            <a:custGeom>
              <a:rect b="b" l="l" r="r" t="t"/>
              <a:pathLst>
                <a:path extrusionOk="0" h="11582" w="3254">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8554246" y="3248723"/>
              <a:ext cx="271186" cy="965562"/>
            </a:xfrm>
            <a:custGeom>
              <a:rect b="b" l="l" r="r" t="t"/>
              <a:pathLst>
                <a:path extrusionOk="0" h="11582" w="3253">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8136168" y="3248723"/>
              <a:ext cx="271186" cy="965562"/>
            </a:xfrm>
            <a:custGeom>
              <a:rect b="b" l="l" r="r" t="t"/>
              <a:pathLst>
                <a:path extrusionOk="0" h="11582" w="3253">
                  <a:moveTo>
                    <a:pt x="0" y="1"/>
                  </a:moveTo>
                  <a:lnTo>
                    <a:pt x="0"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6932537" y="3248723"/>
              <a:ext cx="271186" cy="965562"/>
            </a:xfrm>
            <a:custGeom>
              <a:rect b="b" l="l" r="r" t="t"/>
              <a:pathLst>
                <a:path extrusionOk="0" h="11582" w="3253">
                  <a:moveTo>
                    <a:pt x="0" y="1"/>
                  </a:moveTo>
                  <a:lnTo>
                    <a:pt x="0"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6511875" y="3248723"/>
              <a:ext cx="271186" cy="965562"/>
            </a:xfrm>
            <a:custGeom>
              <a:rect b="b" l="l" r="r" t="t"/>
              <a:pathLst>
                <a:path extrusionOk="0" h="11582" w="3253">
                  <a:moveTo>
                    <a:pt x="1" y="1"/>
                  </a:moveTo>
                  <a:lnTo>
                    <a:pt x="1" y="11582"/>
                  </a:lnTo>
                  <a:lnTo>
                    <a:pt x="3253" y="11582"/>
                  </a:lnTo>
                  <a:lnTo>
                    <a:pt x="3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7583788" y="3248723"/>
              <a:ext cx="397901" cy="1348219"/>
            </a:xfrm>
            <a:custGeom>
              <a:rect b="b" l="l" r="r" t="t"/>
              <a:pathLst>
                <a:path extrusionOk="0" h="16172" w="4773">
                  <a:moveTo>
                    <a:pt x="0" y="1"/>
                  </a:moveTo>
                  <a:lnTo>
                    <a:pt x="0" y="16171"/>
                  </a:lnTo>
                  <a:lnTo>
                    <a:pt x="4772" y="16171"/>
                  </a:lnTo>
                  <a:lnTo>
                    <a:pt x="47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6136897" y="2845903"/>
              <a:ext cx="1244223" cy="633510"/>
            </a:xfrm>
            <a:custGeom>
              <a:rect b="b" l="l" r="r" t="t"/>
              <a:pathLst>
                <a:path extrusionOk="0" fill="none" h="7599" w="14925">
                  <a:moveTo>
                    <a:pt x="14924" y="0"/>
                  </a:moveTo>
                  <a:lnTo>
                    <a:pt x="7234" y="0"/>
                  </a:lnTo>
                  <a:lnTo>
                    <a:pt x="0" y="7599"/>
                  </a:lnTo>
                </a:path>
              </a:pathLst>
            </a:custGeom>
            <a:noFill/>
            <a:ln cap="flat" cmpd="sng" w="9875">
              <a:solidFill>
                <a:srgbClr val="F7AC2D"/>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5784678" y="4599321"/>
              <a:ext cx="4216518" cy="83"/>
            </a:xfrm>
            <a:custGeom>
              <a:rect b="b" l="l" r="r" t="t"/>
              <a:pathLst>
                <a:path extrusionOk="0" fill="none" h="1" w="50579">
                  <a:moveTo>
                    <a:pt x="0" y="1"/>
                  </a:moveTo>
                  <a:lnTo>
                    <a:pt x="50579"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5"/>
          <p:cNvSpPr/>
          <p:nvPr/>
        </p:nvSpPr>
        <p:spPr>
          <a:xfrm>
            <a:off x="7666547" y="751376"/>
            <a:ext cx="1528472" cy="478203"/>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5"/>
          <p:cNvGrpSpPr/>
          <p:nvPr/>
        </p:nvGrpSpPr>
        <p:grpSpPr>
          <a:xfrm>
            <a:off x="8136200" y="3566336"/>
            <a:ext cx="2031212" cy="1033143"/>
            <a:chOff x="1189475" y="3564161"/>
            <a:chExt cx="2031212" cy="1033143"/>
          </a:xfrm>
        </p:grpSpPr>
        <p:sp>
          <p:nvSpPr>
            <p:cNvPr id="87" name="Google Shape;87;p5"/>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5"/>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98" name="Google Shape;98;p5"/>
          <p:cNvSpPr txBox="1"/>
          <p:nvPr>
            <p:ph idx="1" type="subTitle"/>
          </p:nvPr>
        </p:nvSpPr>
        <p:spPr>
          <a:xfrm>
            <a:off x="1174400" y="2577750"/>
            <a:ext cx="3090300" cy="47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Inconsolata"/>
              <a:buNone/>
              <a:defRPr sz="1800">
                <a:solidFill>
                  <a:schemeClr val="accent2"/>
                </a:solidFill>
                <a:latin typeface="Bree Serif"/>
                <a:ea typeface="Bree Serif"/>
                <a:cs typeface="Bree Serif"/>
                <a:sym typeface="Bree Serif"/>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99" name="Google Shape;99;p5"/>
          <p:cNvSpPr txBox="1"/>
          <p:nvPr>
            <p:ph idx="2" type="subTitle"/>
          </p:nvPr>
        </p:nvSpPr>
        <p:spPr>
          <a:xfrm>
            <a:off x="4891750" y="2577750"/>
            <a:ext cx="3090300" cy="47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Inconsolata"/>
              <a:buNone/>
              <a:defRPr sz="1800">
                <a:solidFill>
                  <a:schemeClr val="accent2"/>
                </a:solidFill>
                <a:latin typeface="Bree Serif"/>
                <a:ea typeface="Bree Serif"/>
                <a:cs typeface="Bree Serif"/>
                <a:sym typeface="Bree Serif"/>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p:txBody>
      </p:sp>
      <p:sp>
        <p:nvSpPr>
          <p:cNvPr id="100" name="Google Shape;100;p5"/>
          <p:cNvSpPr txBox="1"/>
          <p:nvPr>
            <p:ph idx="3" type="subTitle"/>
          </p:nvPr>
        </p:nvSpPr>
        <p:spPr>
          <a:xfrm>
            <a:off x="1170425" y="3052947"/>
            <a:ext cx="3090600" cy="116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101" name="Google Shape;101;p5"/>
          <p:cNvSpPr txBox="1"/>
          <p:nvPr>
            <p:ph idx="4" type="subTitle"/>
          </p:nvPr>
        </p:nvSpPr>
        <p:spPr>
          <a:xfrm>
            <a:off x="4892042" y="3052947"/>
            <a:ext cx="3090600" cy="116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2" name="Shape 102"/>
        <p:cNvGrpSpPr/>
        <p:nvPr/>
      </p:nvGrpSpPr>
      <p:grpSpPr>
        <a:xfrm>
          <a:off x="0" y="0"/>
          <a:ext cx="0" cy="0"/>
          <a:chOff x="0" y="0"/>
          <a:chExt cx="0" cy="0"/>
        </a:xfrm>
      </p:grpSpPr>
      <p:sp>
        <p:nvSpPr>
          <p:cNvPr id="103" name="Google Shape;103;p6"/>
          <p:cNvSpPr/>
          <p:nvPr/>
        </p:nvSpPr>
        <p:spPr>
          <a:xfrm>
            <a:off x="89977" y="2412421"/>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1255199" y="1409700"/>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flipH="1">
            <a:off x="10505120" y="188765"/>
            <a:ext cx="468939" cy="134635"/>
          </a:xfrm>
          <a:custGeom>
            <a:rect b="b" l="l" r="r" t="t"/>
            <a:pathLst>
              <a:path extrusionOk="0" h="2182" w="760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flipH="1">
            <a:off x="8860279" y="323400"/>
            <a:ext cx="1644865" cy="401128"/>
          </a:xfrm>
          <a:custGeom>
            <a:rect b="b" l="l" r="r" t="t"/>
            <a:pathLst>
              <a:path extrusionOk="0" h="6501" w="26658">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8752199" y="4085073"/>
            <a:ext cx="1494452" cy="514356"/>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sp>
        <p:nvSpPr>
          <p:cNvPr id="110" name="Google Shape;110;p7"/>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11" name="Google Shape;111;p7"/>
          <p:cNvSpPr txBox="1"/>
          <p:nvPr>
            <p:ph idx="1" type="subTitle"/>
          </p:nvPr>
        </p:nvSpPr>
        <p:spPr>
          <a:xfrm>
            <a:off x="4839913" y="3785213"/>
            <a:ext cx="3343200" cy="89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2" name="Shape 112"/>
        <p:cNvGrpSpPr/>
        <p:nvPr/>
      </p:nvGrpSpPr>
      <p:grpSpPr>
        <a:xfrm>
          <a:off x="0" y="0"/>
          <a:ext cx="0" cy="0"/>
          <a:chOff x="0" y="0"/>
          <a:chExt cx="0" cy="0"/>
        </a:xfrm>
      </p:grpSpPr>
      <p:sp>
        <p:nvSpPr>
          <p:cNvPr id="113" name="Google Shape;113;p8"/>
          <p:cNvSpPr/>
          <p:nvPr/>
        </p:nvSpPr>
        <p:spPr>
          <a:xfrm>
            <a:off x="2271663" y="3797300"/>
            <a:ext cx="2330468" cy="802120"/>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8"/>
          <p:cNvGrpSpPr/>
          <p:nvPr/>
        </p:nvGrpSpPr>
        <p:grpSpPr>
          <a:xfrm>
            <a:off x="-3201674" y="751762"/>
            <a:ext cx="3732921" cy="3847676"/>
            <a:chOff x="5942326" y="751762"/>
            <a:chExt cx="3732921" cy="3847676"/>
          </a:xfrm>
        </p:grpSpPr>
        <p:sp>
          <p:nvSpPr>
            <p:cNvPr id="115" name="Google Shape;115;p8"/>
            <p:cNvSpPr/>
            <p:nvPr/>
          </p:nvSpPr>
          <p:spPr>
            <a:xfrm flipH="1">
              <a:off x="5942326" y="17740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flipH="1">
              <a:off x="7121176" y="8847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7292465" y="1217335"/>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7807130" y="1715696"/>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7507648"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807130" y="1568598"/>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7592037" y="1824632"/>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7807130" y="2410070"/>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7954229" y="2194886"/>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084933" y="2862026"/>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7635575" y="2911029"/>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7700972" y="3270533"/>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7907913" y="2480842"/>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7551186" y="1522372"/>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8084933" y="2012491"/>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8035841" y="317790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7521265" y="239098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7455868" y="196348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7455868" y="2818488"/>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7771744" y="1405284"/>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8112078" y="1601296"/>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8648513" y="751762"/>
              <a:ext cx="1026734" cy="2853730"/>
            </a:xfrm>
            <a:custGeom>
              <a:rect b="b" l="l" r="r" t="t"/>
              <a:pathLst>
                <a:path extrusionOk="0" h="31855" w="11461">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9144097" y="1132946"/>
              <a:ext cx="90" cy="3466492"/>
            </a:xfrm>
            <a:custGeom>
              <a:rect b="b" l="l" r="r" t="t"/>
              <a:pathLst>
                <a:path extrusionOk="0" fill="none" h="38695" w="1">
                  <a:moveTo>
                    <a:pt x="1" y="1"/>
                  </a:moveTo>
                  <a:lnTo>
                    <a:pt x="1" y="3869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8844614"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9144097" y="1165644"/>
              <a:ext cx="188039" cy="917709"/>
            </a:xfrm>
            <a:custGeom>
              <a:rect b="b" l="l" r="r" t="t"/>
              <a:pathLst>
                <a:path extrusionOk="0" fill="none" h="10244" w="2099">
                  <a:moveTo>
                    <a:pt x="2098" y="0"/>
                  </a:moveTo>
                  <a:lnTo>
                    <a:pt x="1" y="1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8896305" y="1454287"/>
              <a:ext cx="247882" cy="1211816"/>
            </a:xfrm>
            <a:custGeom>
              <a:rect b="b" l="l" r="r" t="t"/>
              <a:pathLst>
                <a:path extrusionOk="0" fill="none" h="13527" w="2767">
                  <a:moveTo>
                    <a:pt x="1" y="0"/>
                  </a:moveTo>
                  <a:lnTo>
                    <a:pt x="2767" y="135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9144097" y="2410070"/>
              <a:ext cx="217960" cy="882323"/>
            </a:xfrm>
            <a:custGeom>
              <a:rect b="b" l="l" r="r" t="t"/>
              <a:pathLst>
                <a:path extrusionOk="0" fill="none" h="9849" w="2433">
                  <a:moveTo>
                    <a:pt x="2433" y="0"/>
                  </a:moveTo>
                  <a:lnTo>
                    <a:pt x="1" y="98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8967166" y="119287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9054243" y="162037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9332046" y="931469"/>
              <a:ext cx="90" cy="92631"/>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9253032" y="208326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9239415" y="2505388"/>
              <a:ext cx="90" cy="92631"/>
            </a:xfrm>
            <a:custGeom>
              <a:rect b="b" l="l" r="r" t="t"/>
              <a:pathLst>
                <a:path extrusionOk="0" fill="none" h="1034" w="1">
                  <a:moveTo>
                    <a:pt x="1" y="0"/>
                  </a:moveTo>
                  <a:lnTo>
                    <a:pt x="1" y="103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9361968" y="2935575"/>
              <a:ext cx="90" cy="95408"/>
            </a:xfrm>
            <a:custGeom>
              <a:rect b="b" l="l" r="r" t="t"/>
              <a:pathLst>
                <a:path extrusionOk="0" fill="none" h="1065" w="1">
                  <a:moveTo>
                    <a:pt x="1" y="1"/>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9579838" y="2867491"/>
              <a:ext cx="90" cy="89943"/>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9397354" y="1715696"/>
              <a:ext cx="90" cy="92631"/>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9468215" y="214866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9503601" y="131543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9070637" y="857920"/>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8787459" y="1669381"/>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8814693" y="1987945"/>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8937156" y="2287517"/>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9018857" y="286202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9269426" y="3224218"/>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8814693" y="2617011"/>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8896305" y="3131587"/>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8"/>
          <p:cNvSpPr/>
          <p:nvPr/>
        </p:nvSpPr>
        <p:spPr>
          <a:xfrm>
            <a:off x="713225" y="4038926"/>
            <a:ext cx="1628503" cy="560494"/>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txBox="1"/>
          <p:nvPr>
            <p:ph type="title"/>
          </p:nvPr>
        </p:nvSpPr>
        <p:spPr>
          <a:xfrm>
            <a:off x="2098050" y="859075"/>
            <a:ext cx="4947900" cy="171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2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62" name="Google Shape;162;p8"/>
          <p:cNvSpPr txBox="1"/>
          <p:nvPr>
            <p:ph idx="1" type="subTitle"/>
          </p:nvPr>
        </p:nvSpPr>
        <p:spPr>
          <a:xfrm>
            <a:off x="2627550" y="2815875"/>
            <a:ext cx="3888900" cy="5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800">
                <a:latin typeface="Kanit Light"/>
                <a:ea typeface="Kanit Light"/>
                <a:cs typeface="Kanit Light"/>
                <a:sym typeface="Kanit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3" name="Shape 163"/>
        <p:cNvGrpSpPr/>
        <p:nvPr/>
      </p:nvGrpSpPr>
      <p:grpSpPr>
        <a:xfrm>
          <a:off x="0" y="0"/>
          <a:ext cx="0" cy="0"/>
          <a:chOff x="0" y="0"/>
          <a:chExt cx="0" cy="0"/>
        </a:xfrm>
      </p:grpSpPr>
      <p:grpSp>
        <p:nvGrpSpPr>
          <p:cNvPr id="164" name="Google Shape;164;p9"/>
          <p:cNvGrpSpPr/>
          <p:nvPr/>
        </p:nvGrpSpPr>
        <p:grpSpPr>
          <a:xfrm>
            <a:off x="-920305" y="2124157"/>
            <a:ext cx="1457115" cy="2468198"/>
            <a:chOff x="70293" y="1615974"/>
            <a:chExt cx="1758527" cy="2978398"/>
          </a:xfrm>
        </p:grpSpPr>
        <p:sp>
          <p:nvSpPr>
            <p:cNvPr id="165" name="Google Shape;165;p9"/>
            <p:cNvSpPr/>
            <p:nvPr/>
          </p:nvSpPr>
          <p:spPr>
            <a:xfrm>
              <a:off x="70293" y="1615974"/>
              <a:ext cx="1758527" cy="1755514"/>
            </a:xfrm>
            <a:custGeom>
              <a:rect b="b" l="l" r="r" t="t"/>
              <a:pathLst>
                <a:path extrusionOk="0" h="17235" w="17265">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9"/>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9"/>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9"/>
          <p:cNvGrpSpPr/>
          <p:nvPr/>
        </p:nvGrpSpPr>
        <p:grpSpPr>
          <a:xfrm>
            <a:off x="7208925" y="1625511"/>
            <a:ext cx="2718409" cy="2973925"/>
            <a:chOff x="-1944600" y="1625511"/>
            <a:chExt cx="2718409" cy="2973925"/>
          </a:xfrm>
        </p:grpSpPr>
        <p:sp>
          <p:nvSpPr>
            <p:cNvPr id="179" name="Google Shape;179;p9"/>
            <p:cNvSpPr/>
            <p:nvPr/>
          </p:nvSpPr>
          <p:spPr>
            <a:xfrm>
              <a:off x="-768072" y="2229211"/>
              <a:ext cx="1541881" cy="1392494"/>
            </a:xfrm>
            <a:custGeom>
              <a:rect b="b" l="l" r="r" t="t"/>
              <a:pathLst>
                <a:path extrusionOk="0" h="13671" w="15138">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2767" y="3029593"/>
              <a:ext cx="102" cy="1569828"/>
            </a:xfrm>
            <a:custGeom>
              <a:rect b="b" l="l" r="r" t="t"/>
              <a:pathLst>
                <a:path extrusionOk="0" fill="none" h="15412" w="1">
                  <a:moveTo>
                    <a:pt x="1" y="1"/>
                  </a:moveTo>
                  <a:lnTo>
                    <a:pt x="1" y="1541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a:off x="-241787" y="2518786"/>
              <a:ext cx="6315" cy="83727"/>
            </a:xfrm>
            <a:custGeom>
              <a:rect b="b" l="l" r="r" t="t"/>
              <a:pathLst>
                <a:path extrusionOk="0" fill="none" h="822" w="62">
                  <a:moveTo>
                    <a:pt x="0" y="0"/>
                  </a:moveTo>
                  <a:lnTo>
                    <a:pt x="61" y="82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a:off x="117354" y="2642643"/>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284498" y="2562075"/>
              <a:ext cx="102" cy="80671"/>
            </a:xfrm>
            <a:custGeom>
              <a:rect b="b" l="l" r="r" t="t"/>
              <a:pathLst>
                <a:path extrusionOk="0" fill="none" h="792" w="1">
                  <a:moveTo>
                    <a:pt x="1" y="1"/>
                  </a:moveTo>
                  <a:lnTo>
                    <a:pt x="1" y="79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152053" y="2797362"/>
              <a:ext cx="102" cy="86884"/>
            </a:xfrm>
            <a:custGeom>
              <a:rect b="b" l="l" r="r" t="t"/>
              <a:pathLst>
                <a:path extrusionOk="0" fill="none" h="853" w="1">
                  <a:moveTo>
                    <a:pt x="1" y="1"/>
                  </a:moveTo>
                  <a:lnTo>
                    <a:pt x="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353217" y="2967665"/>
              <a:ext cx="3158" cy="86783"/>
            </a:xfrm>
            <a:custGeom>
              <a:rect b="b" l="l" r="r" t="t"/>
              <a:pathLst>
                <a:path extrusionOk="0" fill="none" h="852" w="31">
                  <a:moveTo>
                    <a:pt x="0" y="1"/>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185393" y="3137968"/>
              <a:ext cx="3259" cy="86783"/>
            </a:xfrm>
            <a:custGeom>
              <a:rect b="b" l="l" r="r" t="t"/>
              <a:pathLst>
                <a:path extrusionOk="0" fill="none" h="852" w="32">
                  <a:moveTo>
                    <a:pt x="1" y="0"/>
                  </a:moveTo>
                  <a:lnTo>
                    <a:pt x="31" y="852"/>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a:off x="346426" y="2862448"/>
              <a:ext cx="3158" cy="86783"/>
            </a:xfrm>
            <a:custGeom>
              <a:rect b="b" l="l" r="r" t="t"/>
              <a:pathLst>
                <a:path extrusionOk="0" fill="none" h="852" w="31">
                  <a:moveTo>
                    <a:pt x="1" y="0"/>
                  </a:moveTo>
                  <a:lnTo>
                    <a:pt x="3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226305" y="3246342"/>
              <a:ext cx="6315" cy="86783"/>
            </a:xfrm>
            <a:custGeom>
              <a:rect b="b" l="l" r="r" t="t"/>
              <a:pathLst>
                <a:path extrusionOk="0" fill="none" h="852" w="62">
                  <a:moveTo>
                    <a:pt x="0" y="0"/>
                  </a:moveTo>
                  <a:lnTo>
                    <a:pt x="61" y="851"/>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1944600" y="1625511"/>
              <a:ext cx="1105330" cy="1006454"/>
            </a:xfrm>
            <a:custGeom>
              <a:rect b="b" l="l" r="r" t="t"/>
              <a:pathLst>
                <a:path extrusionOk="0" h="9881" w="10852">
                  <a:moveTo>
                    <a:pt x="5404" y="0"/>
                  </a:moveTo>
                  <a:cubicBezTo>
                    <a:pt x="3163" y="0"/>
                    <a:pt x="1154" y="1531"/>
                    <a:pt x="609" y="3816"/>
                  </a:cubicBezTo>
                  <a:cubicBezTo>
                    <a:pt x="1" y="6460"/>
                    <a:pt x="1642" y="9135"/>
                    <a:pt x="4287" y="9743"/>
                  </a:cubicBezTo>
                  <a:cubicBezTo>
                    <a:pt x="4672" y="9836"/>
                    <a:pt x="5058" y="9881"/>
                    <a:pt x="5439" y="9881"/>
                  </a:cubicBezTo>
                  <a:cubicBezTo>
                    <a:pt x="7668" y="9881"/>
                    <a:pt x="9699" y="8350"/>
                    <a:pt x="10244" y="6065"/>
                  </a:cubicBezTo>
                  <a:cubicBezTo>
                    <a:pt x="10852" y="3421"/>
                    <a:pt x="9211" y="776"/>
                    <a:pt x="6566" y="138"/>
                  </a:cubicBezTo>
                  <a:cubicBezTo>
                    <a:pt x="6176" y="45"/>
                    <a:pt x="5787" y="0"/>
                    <a:pt x="5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1390407" y="2116252"/>
              <a:ext cx="102" cy="2483184"/>
            </a:xfrm>
            <a:custGeom>
              <a:rect b="b" l="l" r="r" t="t"/>
              <a:pathLst>
                <a:path extrusionOk="0" fill="none" h="24379" w="1">
                  <a:moveTo>
                    <a:pt x="1" y="1"/>
                  </a:moveTo>
                  <a:lnTo>
                    <a:pt x="1" y="243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1563764" y="1834519"/>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1309941" y="1927412"/>
              <a:ext cx="3259" cy="58975"/>
            </a:xfrm>
            <a:custGeom>
              <a:rect b="b" l="l" r="r" t="t"/>
              <a:pathLst>
                <a:path extrusionOk="0" fill="none" h="579" w="32">
                  <a:moveTo>
                    <a:pt x="1" y="1"/>
                  </a:moveTo>
                  <a:lnTo>
                    <a:pt x="3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1189141" y="1865484"/>
              <a:ext cx="3158" cy="62031"/>
            </a:xfrm>
            <a:custGeom>
              <a:rect b="b" l="l" r="r" t="t"/>
              <a:pathLst>
                <a:path extrusionOk="0" fill="none" h="609" w="31">
                  <a:moveTo>
                    <a:pt x="0" y="1"/>
                  </a:moveTo>
                  <a:lnTo>
                    <a:pt x="31"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a:off x="-1501836" y="2035786"/>
              <a:ext cx="102" cy="62031"/>
            </a:xfrm>
            <a:custGeom>
              <a:rect b="b" l="l" r="r" t="t"/>
              <a:pathLst>
                <a:path extrusionOk="0" fill="none" h="609" w="1">
                  <a:moveTo>
                    <a:pt x="0" y="1"/>
                  </a:moveTo>
                  <a:lnTo>
                    <a:pt x="0" y="609"/>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1644229" y="2159643"/>
              <a:ext cx="102" cy="62031"/>
            </a:xfrm>
            <a:custGeom>
              <a:rect b="b" l="l" r="r" t="t"/>
              <a:pathLst>
                <a:path extrusionOk="0" fill="none" h="609" w="1">
                  <a:moveTo>
                    <a:pt x="0" y="0"/>
                  </a:moveTo>
                  <a:lnTo>
                    <a:pt x="0" y="60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1257282" y="228350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9"/>
            <p:cNvSpPr/>
            <p:nvPr/>
          </p:nvSpPr>
          <p:spPr>
            <a:xfrm>
              <a:off x="-1142695" y="2085288"/>
              <a:ext cx="102" cy="58975"/>
            </a:xfrm>
            <a:custGeom>
              <a:rect b="b" l="l" r="r" t="t"/>
              <a:pathLst>
                <a:path extrusionOk="0" fill="none" h="579" w="1">
                  <a:moveTo>
                    <a:pt x="0" y="1"/>
                  </a:moveTo>
                  <a:lnTo>
                    <a:pt x="0"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1551440" y="2360910"/>
              <a:ext cx="102" cy="58874"/>
            </a:xfrm>
            <a:custGeom>
              <a:rect b="b" l="l" r="r" t="t"/>
              <a:pathLst>
                <a:path extrusionOk="0" fill="none" h="578" w="1">
                  <a:moveTo>
                    <a:pt x="1" y="0"/>
                  </a:moveTo>
                  <a:lnTo>
                    <a:pt x="1" y="578"/>
                  </a:lnTo>
                </a:path>
              </a:pathLst>
            </a:custGeom>
            <a:solidFill>
              <a:schemeClr val="dk1"/>
            </a:solid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1390407" y="3333022"/>
              <a:ext cx="476885" cy="668796"/>
            </a:xfrm>
            <a:custGeom>
              <a:rect b="b" l="l" r="r" t="t"/>
              <a:pathLst>
                <a:path extrusionOk="0" fill="none" h="6566" w="4682">
                  <a:moveTo>
                    <a:pt x="4681" y="0"/>
                  </a:moveTo>
                  <a:lnTo>
                    <a:pt x="1" y="656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9"/>
          <p:cNvGrpSpPr/>
          <p:nvPr/>
        </p:nvGrpSpPr>
        <p:grpSpPr>
          <a:xfrm>
            <a:off x="-5907" y="1615974"/>
            <a:ext cx="1758527" cy="2978398"/>
            <a:chOff x="70293" y="1615974"/>
            <a:chExt cx="1758527" cy="2978398"/>
          </a:xfrm>
        </p:grpSpPr>
        <p:sp>
          <p:nvSpPr>
            <p:cNvPr id="218" name="Google Shape;218;p9"/>
            <p:cNvSpPr/>
            <p:nvPr/>
          </p:nvSpPr>
          <p:spPr>
            <a:xfrm>
              <a:off x="70293" y="1615974"/>
              <a:ext cx="1758527" cy="1755514"/>
            </a:xfrm>
            <a:custGeom>
              <a:rect b="b" l="l" r="r" t="t"/>
              <a:pathLst>
                <a:path extrusionOk="0" h="17235" w="17265">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9"/>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949506" y="2625263"/>
              <a:ext cx="102" cy="1969109"/>
            </a:xfrm>
            <a:custGeom>
              <a:rect b="b" l="l" r="r" t="t"/>
              <a:pathLst>
                <a:path extrusionOk="0" fill="none" h="19332" w="1">
                  <a:moveTo>
                    <a:pt x="0" y="0"/>
                  </a:moveTo>
                  <a:lnTo>
                    <a:pt x="0" y="1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689470" y="4594237"/>
              <a:ext cx="495423" cy="102"/>
            </a:xfrm>
            <a:custGeom>
              <a:rect b="b" l="l" r="r" t="t"/>
              <a:pathLst>
                <a:path extrusionOk="0" fill="none" h="1" w="4864">
                  <a:moveTo>
                    <a:pt x="0" y="1"/>
                  </a:moveTo>
                  <a:lnTo>
                    <a:pt x="4863"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503686" y="2547853"/>
              <a:ext cx="102" cy="10847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1181735" y="2761444"/>
              <a:ext cx="3158" cy="105423"/>
            </a:xfrm>
            <a:custGeom>
              <a:rect b="b" l="l" r="r" t="t"/>
              <a:pathLst>
                <a:path extrusionOk="0" fill="none" h="1035" w="31">
                  <a:moveTo>
                    <a:pt x="0" y="1"/>
                  </a:moveTo>
                  <a:lnTo>
                    <a:pt x="3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1382899" y="2414727"/>
              <a:ext cx="3259" cy="108478"/>
            </a:xfrm>
            <a:custGeom>
              <a:rect b="b" l="l" r="r" t="t"/>
              <a:pathLst>
                <a:path extrusionOk="0" fill="none" h="1065" w="32">
                  <a:moveTo>
                    <a:pt x="1" y="0"/>
                  </a:moveTo>
                  <a:lnTo>
                    <a:pt x="3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664719" y="2894570"/>
              <a:ext cx="3158" cy="108478"/>
            </a:xfrm>
            <a:custGeom>
              <a:rect b="b" l="l" r="r" t="t"/>
              <a:pathLst>
                <a:path extrusionOk="0" fill="none" h="1065" w="31">
                  <a:moveTo>
                    <a:pt x="0" y="1"/>
                  </a:moveTo>
                  <a:lnTo>
                    <a:pt x="3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9"/>
          <p:cNvSpPr/>
          <p:nvPr/>
        </p:nvSpPr>
        <p:spPr>
          <a:xfrm>
            <a:off x="1603802" y="1145309"/>
            <a:ext cx="622307" cy="178668"/>
          </a:xfrm>
          <a:custGeom>
            <a:rect b="b" l="l" r="r" t="t"/>
            <a:pathLst>
              <a:path extrusionOk="0" h="2182" w="760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9"/>
          <p:cNvSpPr/>
          <p:nvPr/>
        </p:nvSpPr>
        <p:spPr>
          <a:xfrm>
            <a:off x="-284299" y="1619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9"/>
          <p:cNvSpPr txBox="1"/>
          <p:nvPr>
            <p:ph idx="1" type="subTitle"/>
          </p:nvPr>
        </p:nvSpPr>
        <p:spPr>
          <a:xfrm>
            <a:off x="2297163" y="2481725"/>
            <a:ext cx="4567800" cy="117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p:txBody>
      </p:sp>
      <p:sp>
        <p:nvSpPr>
          <p:cNvPr id="234" name="Google Shape;234;p9"/>
          <p:cNvSpPr txBox="1"/>
          <p:nvPr>
            <p:ph type="title"/>
          </p:nvPr>
        </p:nvSpPr>
        <p:spPr>
          <a:xfrm>
            <a:off x="1943125" y="1239200"/>
            <a:ext cx="5265900" cy="1170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7200"/>
            </a:lvl1pPr>
            <a:lvl2pPr lvl="1" rtl="0" algn="ctr">
              <a:spcBef>
                <a:spcPts val="0"/>
              </a:spcBef>
              <a:spcAft>
                <a:spcPts val="0"/>
              </a:spcAft>
              <a:buNone/>
              <a:defRPr sz="7200"/>
            </a:lvl2pPr>
            <a:lvl3pPr lvl="2" rtl="0" algn="ctr">
              <a:spcBef>
                <a:spcPts val="0"/>
              </a:spcBef>
              <a:spcAft>
                <a:spcPts val="0"/>
              </a:spcAft>
              <a:buNone/>
              <a:defRPr sz="7200"/>
            </a:lvl3pPr>
            <a:lvl4pPr lvl="3" rtl="0" algn="ctr">
              <a:spcBef>
                <a:spcPts val="0"/>
              </a:spcBef>
              <a:spcAft>
                <a:spcPts val="0"/>
              </a:spcAft>
              <a:buNone/>
              <a:defRPr sz="7200"/>
            </a:lvl4pPr>
            <a:lvl5pPr lvl="4" rtl="0" algn="ctr">
              <a:spcBef>
                <a:spcPts val="0"/>
              </a:spcBef>
              <a:spcAft>
                <a:spcPts val="0"/>
              </a:spcAft>
              <a:buNone/>
              <a:defRPr sz="7200"/>
            </a:lvl5pPr>
            <a:lvl6pPr lvl="5" rtl="0" algn="ctr">
              <a:spcBef>
                <a:spcPts val="0"/>
              </a:spcBef>
              <a:spcAft>
                <a:spcPts val="0"/>
              </a:spcAft>
              <a:buNone/>
              <a:defRPr sz="7200"/>
            </a:lvl6pPr>
            <a:lvl7pPr lvl="6" rtl="0" algn="ctr">
              <a:spcBef>
                <a:spcPts val="0"/>
              </a:spcBef>
              <a:spcAft>
                <a:spcPts val="0"/>
              </a:spcAft>
              <a:buNone/>
              <a:defRPr sz="7200"/>
            </a:lvl7pPr>
            <a:lvl8pPr lvl="7" rtl="0" algn="ctr">
              <a:spcBef>
                <a:spcPts val="0"/>
              </a:spcBef>
              <a:spcAft>
                <a:spcPts val="0"/>
              </a:spcAft>
              <a:buNone/>
              <a:defRPr sz="7200"/>
            </a:lvl8pPr>
            <a:lvl9pPr lvl="8" rtl="0" algn="ctr">
              <a:spcBef>
                <a:spcPts val="0"/>
              </a:spcBef>
              <a:spcAft>
                <a:spcPts val="0"/>
              </a:spcAft>
              <a:buNone/>
              <a:defRPr sz="7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5" name="Shape 235"/>
        <p:cNvGrpSpPr/>
        <p:nvPr/>
      </p:nvGrpSpPr>
      <p:grpSpPr>
        <a:xfrm>
          <a:off x="0" y="0"/>
          <a:ext cx="0" cy="0"/>
          <a:chOff x="0" y="0"/>
          <a:chExt cx="0" cy="0"/>
        </a:xfrm>
      </p:grpSpPr>
      <p:grpSp>
        <p:nvGrpSpPr>
          <p:cNvPr id="236" name="Google Shape;236;p10"/>
          <p:cNvGrpSpPr/>
          <p:nvPr/>
        </p:nvGrpSpPr>
        <p:grpSpPr>
          <a:xfrm>
            <a:off x="5942326" y="751762"/>
            <a:ext cx="3732921" cy="3847676"/>
            <a:chOff x="5942326" y="751762"/>
            <a:chExt cx="3732921" cy="3847676"/>
          </a:xfrm>
        </p:grpSpPr>
        <p:sp>
          <p:nvSpPr>
            <p:cNvPr id="237" name="Google Shape;237;p10"/>
            <p:cNvSpPr/>
            <p:nvPr/>
          </p:nvSpPr>
          <p:spPr>
            <a:xfrm flipH="1">
              <a:off x="5942326" y="17740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0"/>
            <p:cNvSpPr/>
            <p:nvPr/>
          </p:nvSpPr>
          <p:spPr>
            <a:xfrm flipH="1">
              <a:off x="7121176" y="884725"/>
              <a:ext cx="1829419" cy="572359"/>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0"/>
            <p:cNvSpPr/>
            <p:nvPr/>
          </p:nvSpPr>
          <p:spPr>
            <a:xfrm>
              <a:off x="7292465" y="1217335"/>
              <a:ext cx="1029421" cy="2388157"/>
            </a:xfrm>
            <a:custGeom>
              <a:rect b="b" l="l" r="r" t="t"/>
              <a:pathLst>
                <a:path extrusionOk="0" h="26658" w="11491">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0"/>
            <p:cNvSpPr/>
            <p:nvPr/>
          </p:nvSpPr>
          <p:spPr>
            <a:xfrm>
              <a:off x="7807130" y="1715696"/>
              <a:ext cx="90" cy="2883741"/>
            </a:xfrm>
            <a:custGeom>
              <a:rect b="b" l="l" r="r" t="t"/>
              <a:pathLst>
                <a:path extrusionOk="0" fill="none" h="32190" w="1">
                  <a:moveTo>
                    <a:pt x="1" y="0"/>
                  </a:moveTo>
                  <a:lnTo>
                    <a:pt x="1" y="3218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0"/>
            <p:cNvSpPr/>
            <p:nvPr/>
          </p:nvSpPr>
          <p:spPr>
            <a:xfrm>
              <a:off x="7507648"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0"/>
            <p:cNvSpPr/>
            <p:nvPr/>
          </p:nvSpPr>
          <p:spPr>
            <a:xfrm>
              <a:off x="7807130" y="1568598"/>
              <a:ext cx="147188" cy="514755"/>
            </a:xfrm>
            <a:custGeom>
              <a:rect b="b" l="l" r="r" t="t"/>
              <a:pathLst>
                <a:path extrusionOk="0" fill="none" h="5746" w="1643">
                  <a:moveTo>
                    <a:pt x="1642" y="1"/>
                  </a:moveTo>
                  <a:lnTo>
                    <a:pt x="1" y="574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0"/>
            <p:cNvSpPr/>
            <p:nvPr/>
          </p:nvSpPr>
          <p:spPr>
            <a:xfrm>
              <a:off x="7592037" y="1824632"/>
              <a:ext cx="215183" cy="887787"/>
            </a:xfrm>
            <a:custGeom>
              <a:rect b="b" l="l" r="r" t="t"/>
              <a:pathLst>
                <a:path extrusionOk="0" fill="none" h="9910" w="2402">
                  <a:moveTo>
                    <a:pt x="0" y="0"/>
                  </a:moveTo>
                  <a:lnTo>
                    <a:pt x="2402" y="990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0"/>
            <p:cNvSpPr/>
            <p:nvPr/>
          </p:nvSpPr>
          <p:spPr>
            <a:xfrm>
              <a:off x="7807130" y="2410070"/>
              <a:ext cx="305037" cy="1002098"/>
            </a:xfrm>
            <a:custGeom>
              <a:rect b="b" l="l" r="r" t="t"/>
              <a:pathLst>
                <a:path extrusionOk="0" fill="none" h="11186" w="3405">
                  <a:moveTo>
                    <a:pt x="3405" y="0"/>
                  </a:moveTo>
                  <a:lnTo>
                    <a:pt x="1" y="1118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a:off x="7954229" y="2194886"/>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a:off x="8084933" y="2862026"/>
              <a:ext cx="0" cy="95408"/>
            </a:xfrm>
            <a:custGeom>
              <a:rect b="b" l="l" r="r" t="t"/>
              <a:pathLst>
                <a:path extrusionOk="0" fill="none" h="1065" w="0">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a:off x="7635575" y="2911029"/>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0"/>
            <p:cNvSpPr/>
            <p:nvPr/>
          </p:nvSpPr>
          <p:spPr>
            <a:xfrm>
              <a:off x="7700972" y="3270533"/>
              <a:ext cx="90" cy="95318"/>
            </a:xfrm>
            <a:custGeom>
              <a:rect b="b" l="l" r="r" t="t"/>
              <a:pathLst>
                <a:path extrusionOk="0" fill="none" h="1064"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0"/>
            <p:cNvSpPr/>
            <p:nvPr/>
          </p:nvSpPr>
          <p:spPr>
            <a:xfrm>
              <a:off x="7907913" y="2480842"/>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0"/>
            <p:cNvSpPr/>
            <p:nvPr/>
          </p:nvSpPr>
          <p:spPr>
            <a:xfrm>
              <a:off x="7551186" y="1522372"/>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a:off x="8084933" y="2012491"/>
              <a:ext cx="0" cy="95408"/>
            </a:xfrm>
            <a:custGeom>
              <a:rect b="b" l="l" r="r" t="t"/>
              <a:pathLst>
                <a:path extrusionOk="0" fill="none" h="1065" w="0">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
            <p:cNvSpPr/>
            <p:nvPr/>
          </p:nvSpPr>
          <p:spPr>
            <a:xfrm>
              <a:off x="8035841" y="317790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0"/>
            <p:cNvSpPr/>
            <p:nvPr/>
          </p:nvSpPr>
          <p:spPr>
            <a:xfrm>
              <a:off x="7521265" y="239098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0"/>
            <p:cNvSpPr/>
            <p:nvPr/>
          </p:nvSpPr>
          <p:spPr>
            <a:xfrm>
              <a:off x="7455868" y="196348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p:nvPr/>
          </p:nvSpPr>
          <p:spPr>
            <a:xfrm>
              <a:off x="7455868" y="2818488"/>
              <a:ext cx="90" cy="92631"/>
            </a:xfrm>
            <a:custGeom>
              <a:rect b="b" l="l" r="r" t="t"/>
              <a:pathLst>
                <a:path extrusionOk="0" fill="none" h="1034"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0"/>
            <p:cNvSpPr/>
            <p:nvPr/>
          </p:nvSpPr>
          <p:spPr>
            <a:xfrm>
              <a:off x="7771744" y="1405284"/>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0"/>
            <p:cNvSpPr/>
            <p:nvPr/>
          </p:nvSpPr>
          <p:spPr>
            <a:xfrm>
              <a:off x="8112078" y="1601296"/>
              <a:ext cx="90" cy="89943"/>
            </a:xfrm>
            <a:custGeom>
              <a:rect b="b" l="l" r="r" t="t"/>
              <a:pathLst>
                <a:path extrusionOk="0" fill="none" h="1004" w="1">
                  <a:moveTo>
                    <a:pt x="1" y="1"/>
                  </a:moveTo>
                  <a:lnTo>
                    <a:pt x="1"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0"/>
            <p:cNvSpPr/>
            <p:nvPr/>
          </p:nvSpPr>
          <p:spPr>
            <a:xfrm>
              <a:off x="8648513" y="751762"/>
              <a:ext cx="1026734" cy="2853730"/>
            </a:xfrm>
            <a:custGeom>
              <a:rect b="b" l="l" r="r" t="t"/>
              <a:pathLst>
                <a:path extrusionOk="0" h="31855" w="11461">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0"/>
            <p:cNvSpPr/>
            <p:nvPr/>
          </p:nvSpPr>
          <p:spPr>
            <a:xfrm>
              <a:off x="9144097" y="1132946"/>
              <a:ext cx="90" cy="3466492"/>
            </a:xfrm>
            <a:custGeom>
              <a:rect b="b" l="l" r="r" t="t"/>
              <a:pathLst>
                <a:path extrusionOk="0" fill="none" h="38695" w="1">
                  <a:moveTo>
                    <a:pt x="1" y="1"/>
                  </a:moveTo>
                  <a:lnTo>
                    <a:pt x="1" y="3869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0"/>
            <p:cNvSpPr/>
            <p:nvPr/>
          </p:nvSpPr>
          <p:spPr>
            <a:xfrm>
              <a:off x="8844614" y="4599348"/>
              <a:ext cx="637218" cy="90"/>
            </a:xfrm>
            <a:custGeom>
              <a:rect b="b" l="l" r="r" t="t"/>
              <a:pathLst>
                <a:path extrusionOk="0" fill="none" h="1" w="7113">
                  <a:moveTo>
                    <a:pt x="0" y="0"/>
                  </a:moveTo>
                  <a:lnTo>
                    <a:pt x="7113"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0"/>
            <p:cNvSpPr/>
            <p:nvPr/>
          </p:nvSpPr>
          <p:spPr>
            <a:xfrm>
              <a:off x="9144097" y="1165644"/>
              <a:ext cx="188039" cy="917709"/>
            </a:xfrm>
            <a:custGeom>
              <a:rect b="b" l="l" r="r" t="t"/>
              <a:pathLst>
                <a:path extrusionOk="0" fill="none" h="10244" w="2099">
                  <a:moveTo>
                    <a:pt x="2098" y="0"/>
                  </a:moveTo>
                  <a:lnTo>
                    <a:pt x="1" y="1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0"/>
            <p:cNvSpPr/>
            <p:nvPr/>
          </p:nvSpPr>
          <p:spPr>
            <a:xfrm>
              <a:off x="8896305" y="1454287"/>
              <a:ext cx="247882" cy="1211816"/>
            </a:xfrm>
            <a:custGeom>
              <a:rect b="b" l="l" r="r" t="t"/>
              <a:pathLst>
                <a:path extrusionOk="0" fill="none" h="13527" w="2767">
                  <a:moveTo>
                    <a:pt x="1" y="0"/>
                  </a:moveTo>
                  <a:lnTo>
                    <a:pt x="2767" y="13526"/>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0"/>
            <p:cNvSpPr/>
            <p:nvPr/>
          </p:nvSpPr>
          <p:spPr>
            <a:xfrm>
              <a:off x="9144097" y="2410070"/>
              <a:ext cx="217960" cy="882323"/>
            </a:xfrm>
            <a:custGeom>
              <a:rect b="b" l="l" r="r" t="t"/>
              <a:pathLst>
                <a:path extrusionOk="0" fill="none" h="9849" w="2433">
                  <a:moveTo>
                    <a:pt x="2433" y="0"/>
                  </a:moveTo>
                  <a:lnTo>
                    <a:pt x="1" y="98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0"/>
            <p:cNvSpPr/>
            <p:nvPr/>
          </p:nvSpPr>
          <p:spPr>
            <a:xfrm>
              <a:off x="8967166" y="1192878"/>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0"/>
            <p:cNvSpPr/>
            <p:nvPr/>
          </p:nvSpPr>
          <p:spPr>
            <a:xfrm>
              <a:off x="9054243" y="1620378"/>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0"/>
            <p:cNvSpPr/>
            <p:nvPr/>
          </p:nvSpPr>
          <p:spPr>
            <a:xfrm>
              <a:off x="9332046" y="931469"/>
              <a:ext cx="90" cy="92631"/>
            </a:xfrm>
            <a:custGeom>
              <a:rect b="b" l="l" r="r" t="t"/>
              <a:pathLst>
                <a:path extrusionOk="0" fill="none" h="1034" w="1">
                  <a:moveTo>
                    <a:pt x="0" y="0"/>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0"/>
            <p:cNvSpPr/>
            <p:nvPr/>
          </p:nvSpPr>
          <p:spPr>
            <a:xfrm>
              <a:off x="9253032" y="2083263"/>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0"/>
            <p:cNvSpPr/>
            <p:nvPr/>
          </p:nvSpPr>
          <p:spPr>
            <a:xfrm>
              <a:off x="9239415" y="2505388"/>
              <a:ext cx="90" cy="92631"/>
            </a:xfrm>
            <a:custGeom>
              <a:rect b="b" l="l" r="r" t="t"/>
              <a:pathLst>
                <a:path extrusionOk="0" fill="none" h="1034" w="1">
                  <a:moveTo>
                    <a:pt x="1" y="0"/>
                  </a:moveTo>
                  <a:lnTo>
                    <a:pt x="1" y="103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
            <p:cNvSpPr/>
            <p:nvPr/>
          </p:nvSpPr>
          <p:spPr>
            <a:xfrm>
              <a:off x="9361968" y="2935575"/>
              <a:ext cx="90" cy="95408"/>
            </a:xfrm>
            <a:custGeom>
              <a:rect b="b" l="l" r="r" t="t"/>
              <a:pathLst>
                <a:path extrusionOk="0" fill="none" h="1065" w="1">
                  <a:moveTo>
                    <a:pt x="1" y="1"/>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0"/>
            <p:cNvSpPr/>
            <p:nvPr/>
          </p:nvSpPr>
          <p:spPr>
            <a:xfrm>
              <a:off x="9579838" y="2867491"/>
              <a:ext cx="90" cy="89943"/>
            </a:xfrm>
            <a:custGeom>
              <a:rect b="b" l="l" r="r" t="t"/>
              <a:pathLst>
                <a:path extrusionOk="0" fill="none" h="1004" w="1">
                  <a:moveTo>
                    <a:pt x="0" y="1"/>
                  </a:moveTo>
                  <a:lnTo>
                    <a:pt x="0" y="100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0"/>
            <p:cNvSpPr/>
            <p:nvPr/>
          </p:nvSpPr>
          <p:spPr>
            <a:xfrm>
              <a:off x="9397354" y="1715696"/>
              <a:ext cx="90" cy="92631"/>
            </a:xfrm>
            <a:custGeom>
              <a:rect b="b" l="l" r="r" t="t"/>
              <a:pathLst>
                <a:path extrusionOk="0" fill="none" h="1034" w="1">
                  <a:moveTo>
                    <a:pt x="1" y="0"/>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a:off x="9468215" y="214866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9503601" y="1315430"/>
              <a:ext cx="90" cy="89943"/>
            </a:xfrm>
            <a:custGeom>
              <a:rect b="b" l="l" r="r" t="t"/>
              <a:pathLst>
                <a:path extrusionOk="0" fill="none" h="1004" w="1">
                  <a:moveTo>
                    <a:pt x="0" y="0"/>
                  </a:moveTo>
                  <a:lnTo>
                    <a:pt x="0" y="1003"/>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a:off x="9070637" y="857920"/>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a:off x="8787459" y="1669381"/>
              <a:ext cx="90" cy="92720"/>
            </a:xfrm>
            <a:custGeom>
              <a:rect b="b" l="l" r="r" t="t"/>
              <a:pathLst>
                <a:path extrusionOk="0" fill="none" h="1035" w="1">
                  <a:moveTo>
                    <a:pt x="0" y="1"/>
                  </a:moveTo>
                  <a:lnTo>
                    <a:pt x="0"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8814693" y="1987945"/>
              <a:ext cx="90" cy="95408"/>
            </a:xfrm>
            <a:custGeom>
              <a:rect b="b" l="l" r="r" t="t"/>
              <a:pathLst>
                <a:path extrusionOk="0" fill="none" h="1065" w="1">
                  <a:moveTo>
                    <a:pt x="0" y="1"/>
                  </a:moveTo>
                  <a:lnTo>
                    <a:pt x="0"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8937156" y="2287517"/>
              <a:ext cx="90" cy="95408"/>
            </a:xfrm>
            <a:custGeom>
              <a:rect b="b" l="l" r="r" t="t"/>
              <a:pathLst>
                <a:path extrusionOk="0" fill="none" h="1065" w="1">
                  <a:moveTo>
                    <a:pt x="1" y="0"/>
                  </a:moveTo>
                  <a:lnTo>
                    <a:pt x="1"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9018857" y="2862026"/>
              <a:ext cx="90" cy="95408"/>
            </a:xfrm>
            <a:custGeom>
              <a:rect b="b" l="l" r="r" t="t"/>
              <a:pathLst>
                <a:path extrusionOk="0" fill="none" h="1065" w="1">
                  <a:moveTo>
                    <a:pt x="1" y="1"/>
                  </a:moveTo>
                  <a:lnTo>
                    <a:pt x="1" y="1065"/>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p:nvPr/>
          </p:nvSpPr>
          <p:spPr>
            <a:xfrm>
              <a:off x="9269426" y="3224218"/>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8814693" y="2617011"/>
              <a:ext cx="90" cy="95408"/>
            </a:xfrm>
            <a:custGeom>
              <a:rect b="b" l="l" r="r" t="t"/>
              <a:pathLst>
                <a:path extrusionOk="0" fill="none" h="1065" w="1">
                  <a:moveTo>
                    <a:pt x="0" y="0"/>
                  </a:moveTo>
                  <a:lnTo>
                    <a:pt x="0" y="106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8896305" y="3131587"/>
              <a:ext cx="90" cy="92720"/>
            </a:xfrm>
            <a:custGeom>
              <a:rect b="b" l="l" r="r" t="t"/>
              <a:pathLst>
                <a:path extrusionOk="0" fill="none" h="1035" w="1">
                  <a:moveTo>
                    <a:pt x="1" y="1"/>
                  </a:moveTo>
                  <a:lnTo>
                    <a:pt x="1" y="103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0"/>
          <p:cNvSpPr txBox="1"/>
          <p:nvPr>
            <p:ph idx="1" type="body"/>
          </p:nvPr>
        </p:nvSpPr>
        <p:spPr>
          <a:xfrm>
            <a:off x="4027925" y="2732525"/>
            <a:ext cx="3049200" cy="18669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600"/>
              <a:buFont typeface="Bree Serif"/>
              <a:buNone/>
              <a:defRPr sz="3000">
                <a:solidFill>
                  <a:schemeClr val="lt1"/>
                </a:solidFill>
                <a:latin typeface="Bree Serif"/>
                <a:ea typeface="Bree Serif"/>
                <a:cs typeface="Bree Serif"/>
                <a:sym typeface="Bree Serif"/>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1pPr>
            <a:lvl2pPr lvl="1">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2pPr>
            <a:lvl3pPr lvl="2">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3pPr>
            <a:lvl4pPr lvl="3">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4pPr>
            <a:lvl5pPr lvl="4">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5pPr>
            <a:lvl6pPr lvl="5">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6pPr>
            <a:lvl7pPr lvl="6">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7pPr>
            <a:lvl8pPr lvl="7">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8pPr>
            <a:lvl9pPr lvl="8">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9pPr>
          </a:lstStyle>
          <a:p/>
        </p:txBody>
      </p:sp>
      <p:sp>
        <p:nvSpPr>
          <p:cNvPr id="7" name="Google Shape;7;p1"/>
          <p:cNvSpPr txBox="1"/>
          <p:nvPr>
            <p:ph idx="1" type="body"/>
          </p:nvPr>
        </p:nvSpPr>
        <p:spPr>
          <a:xfrm>
            <a:off x="713225" y="1152475"/>
            <a:ext cx="7717500" cy="3447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1pPr>
            <a:lvl2pPr indent="-330200" lvl="1" marL="9144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2pPr>
            <a:lvl3pPr indent="-330200" lvl="2" marL="13716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3pPr>
            <a:lvl4pPr indent="-330200" lvl="3" marL="18288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4pPr>
            <a:lvl5pPr indent="-330200" lvl="4" marL="22860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5pPr>
            <a:lvl6pPr indent="-330200" lvl="5" marL="2743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6pPr>
            <a:lvl7pPr indent="-330200" lvl="6" marL="32004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7pPr>
            <a:lvl8pPr indent="-330200" lvl="7" marL="36576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8pPr>
            <a:lvl9pPr indent="-330200" lvl="8" marL="4114800">
              <a:lnSpc>
                <a:spcPct val="100000"/>
              </a:lnSpc>
              <a:spcBef>
                <a:spcPts val="1600"/>
              </a:spcBef>
              <a:spcAft>
                <a:spcPts val="160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hyperlink" Target="https://anytimeestimate.com/research/most-bike-friendly-cities-us-2022/" TargetMode="External"/><Relationship Id="rId4" Type="http://schemas.openxmlformats.org/officeDocument/2006/relationships/hyperlink" Target="https://wiki.openstreetmap.org/wiki/Main_Page" TargetMode="External"/><Relationship Id="rId5" Type="http://schemas.openxmlformats.org/officeDocument/2006/relationships/hyperlink" Target="https://doi.org/10.1007/s11116-014-9538-1" TargetMode="External"/><Relationship Id="rId6" Type="http://schemas.openxmlformats.org/officeDocument/2006/relationships/hyperlink" Target="https://doi.org/10.1068/b3818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grpSp>
        <p:nvGrpSpPr>
          <p:cNvPr id="1007" name="Google Shape;1007;p34"/>
          <p:cNvGrpSpPr/>
          <p:nvPr/>
        </p:nvGrpSpPr>
        <p:grpSpPr>
          <a:xfrm>
            <a:off x="1982237" y="3703413"/>
            <a:ext cx="2951705" cy="896015"/>
            <a:chOff x="1282025" y="2872613"/>
            <a:chExt cx="671025" cy="203700"/>
          </a:xfrm>
        </p:grpSpPr>
        <p:sp>
          <p:nvSpPr>
            <p:cNvPr id="1008" name="Google Shape;1008;p34"/>
            <p:cNvSpPr/>
            <p:nvPr/>
          </p:nvSpPr>
          <p:spPr>
            <a:xfrm>
              <a:off x="1324575" y="2872613"/>
              <a:ext cx="592000" cy="203700"/>
            </a:xfrm>
            <a:custGeom>
              <a:rect b="b" l="l" r="r" t="t"/>
              <a:pathLst>
                <a:path extrusionOk="0" h="8148" w="23680">
                  <a:moveTo>
                    <a:pt x="12204" y="0"/>
                  </a:moveTo>
                  <a:cubicBezTo>
                    <a:pt x="7920" y="0"/>
                    <a:pt x="6202" y="3437"/>
                    <a:pt x="6202" y="3437"/>
                  </a:cubicBezTo>
                  <a:cubicBezTo>
                    <a:pt x="6202" y="3437"/>
                    <a:pt x="305" y="3558"/>
                    <a:pt x="1" y="8148"/>
                  </a:cubicBezTo>
                  <a:lnTo>
                    <a:pt x="23679" y="8148"/>
                  </a:lnTo>
                  <a:cubicBezTo>
                    <a:pt x="23679" y="8148"/>
                    <a:pt x="23115" y="4566"/>
                    <a:pt x="19804" y="4566"/>
                  </a:cubicBezTo>
                  <a:cubicBezTo>
                    <a:pt x="19429" y="4566"/>
                    <a:pt x="19020" y="4611"/>
                    <a:pt x="18573" y="4713"/>
                  </a:cubicBezTo>
                  <a:cubicBezTo>
                    <a:pt x="18573" y="4713"/>
                    <a:pt x="16840" y="93"/>
                    <a:pt x="12372" y="2"/>
                  </a:cubicBezTo>
                  <a:cubicBezTo>
                    <a:pt x="12316" y="1"/>
                    <a:pt x="12260" y="0"/>
                    <a:pt x="12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4"/>
            <p:cNvSpPr/>
            <p:nvPr/>
          </p:nvSpPr>
          <p:spPr>
            <a:xfrm>
              <a:off x="1282025" y="3076288"/>
              <a:ext cx="671025" cy="25"/>
            </a:xfrm>
            <a:custGeom>
              <a:rect b="b" l="l" r="r" t="t"/>
              <a:pathLst>
                <a:path extrusionOk="0" fill="none" h="1" w="26841">
                  <a:moveTo>
                    <a:pt x="1" y="1"/>
                  </a:moveTo>
                  <a:lnTo>
                    <a:pt x="26840"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34"/>
          <p:cNvSpPr txBox="1"/>
          <p:nvPr>
            <p:ph type="ctrTitle"/>
          </p:nvPr>
        </p:nvSpPr>
        <p:spPr>
          <a:xfrm>
            <a:off x="713225" y="533400"/>
            <a:ext cx="5070300" cy="20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Assessing bikeability of low-income tracts in California</a:t>
            </a:r>
            <a:endParaRPr sz="4000"/>
          </a:p>
        </p:txBody>
      </p:sp>
      <p:sp>
        <p:nvSpPr>
          <p:cNvPr id="1011" name="Google Shape;1011;p34"/>
          <p:cNvSpPr txBox="1"/>
          <p:nvPr>
            <p:ph idx="1" type="subTitle"/>
          </p:nvPr>
        </p:nvSpPr>
        <p:spPr>
          <a:xfrm>
            <a:off x="713225" y="2545500"/>
            <a:ext cx="3357300" cy="7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Martin Liu, Giuseppe Perona</a:t>
            </a:r>
            <a:endParaRPr/>
          </a:p>
        </p:txBody>
      </p:sp>
      <p:grpSp>
        <p:nvGrpSpPr>
          <p:cNvPr id="1012" name="Google Shape;1012;p34"/>
          <p:cNvGrpSpPr/>
          <p:nvPr/>
        </p:nvGrpSpPr>
        <p:grpSpPr>
          <a:xfrm>
            <a:off x="91393" y="3904366"/>
            <a:ext cx="2289672" cy="695065"/>
            <a:chOff x="1282025" y="2872613"/>
            <a:chExt cx="671025" cy="203700"/>
          </a:xfrm>
        </p:grpSpPr>
        <p:sp>
          <p:nvSpPr>
            <p:cNvPr id="1013" name="Google Shape;1013;p34"/>
            <p:cNvSpPr/>
            <p:nvPr/>
          </p:nvSpPr>
          <p:spPr>
            <a:xfrm>
              <a:off x="1324575" y="2872613"/>
              <a:ext cx="592000" cy="203700"/>
            </a:xfrm>
            <a:custGeom>
              <a:rect b="b" l="l" r="r" t="t"/>
              <a:pathLst>
                <a:path extrusionOk="0" h="8148" w="23680">
                  <a:moveTo>
                    <a:pt x="12204" y="0"/>
                  </a:moveTo>
                  <a:cubicBezTo>
                    <a:pt x="7920" y="0"/>
                    <a:pt x="6202" y="3437"/>
                    <a:pt x="6202" y="3437"/>
                  </a:cubicBezTo>
                  <a:cubicBezTo>
                    <a:pt x="6202" y="3437"/>
                    <a:pt x="305" y="3558"/>
                    <a:pt x="1" y="8148"/>
                  </a:cubicBezTo>
                  <a:lnTo>
                    <a:pt x="23679" y="8148"/>
                  </a:lnTo>
                  <a:cubicBezTo>
                    <a:pt x="23679" y="8148"/>
                    <a:pt x="23115" y="4566"/>
                    <a:pt x="19804" y="4566"/>
                  </a:cubicBezTo>
                  <a:cubicBezTo>
                    <a:pt x="19429" y="4566"/>
                    <a:pt x="19020" y="4611"/>
                    <a:pt x="18573" y="4713"/>
                  </a:cubicBezTo>
                  <a:cubicBezTo>
                    <a:pt x="18573" y="4713"/>
                    <a:pt x="16840" y="93"/>
                    <a:pt x="12372" y="2"/>
                  </a:cubicBezTo>
                  <a:cubicBezTo>
                    <a:pt x="12316" y="1"/>
                    <a:pt x="12260" y="0"/>
                    <a:pt x="12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4"/>
            <p:cNvSpPr/>
            <p:nvPr/>
          </p:nvSpPr>
          <p:spPr>
            <a:xfrm>
              <a:off x="1282025" y="3076288"/>
              <a:ext cx="671025" cy="25"/>
            </a:xfrm>
            <a:custGeom>
              <a:rect b="b" l="l" r="r" t="t"/>
              <a:pathLst>
                <a:path extrusionOk="0" fill="none" h="1" w="26841">
                  <a:moveTo>
                    <a:pt x="1" y="1"/>
                  </a:moveTo>
                  <a:lnTo>
                    <a:pt x="26840" y="1"/>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 name="Google Shape;1015;p34"/>
          <p:cNvSpPr/>
          <p:nvPr/>
        </p:nvSpPr>
        <p:spPr>
          <a:xfrm>
            <a:off x="8460229" y="161925"/>
            <a:ext cx="1378557" cy="431300"/>
          </a:xfrm>
          <a:custGeom>
            <a:rect b="b" l="l" r="r" t="t"/>
            <a:pathLst>
              <a:path extrusionOk="0" h="6990" w="22342">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34"/>
          <p:cNvGrpSpPr/>
          <p:nvPr/>
        </p:nvGrpSpPr>
        <p:grpSpPr>
          <a:xfrm>
            <a:off x="5084252" y="2142537"/>
            <a:ext cx="3811435" cy="2456894"/>
            <a:chOff x="2399838" y="3003655"/>
            <a:chExt cx="2104022" cy="1336358"/>
          </a:xfrm>
        </p:grpSpPr>
        <p:sp>
          <p:nvSpPr>
            <p:cNvPr id="1017" name="Google Shape;1017;p34"/>
            <p:cNvSpPr/>
            <p:nvPr/>
          </p:nvSpPr>
          <p:spPr>
            <a:xfrm>
              <a:off x="3940764" y="4297016"/>
              <a:ext cx="559673" cy="42997"/>
            </a:xfrm>
            <a:custGeom>
              <a:rect b="b" l="l" r="r" t="t"/>
              <a:pathLst>
                <a:path extrusionOk="0" h="1156" w="15047">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4"/>
            <p:cNvSpPr/>
            <p:nvPr/>
          </p:nvSpPr>
          <p:spPr>
            <a:xfrm>
              <a:off x="2432643" y="4297016"/>
              <a:ext cx="559636" cy="42997"/>
            </a:xfrm>
            <a:custGeom>
              <a:rect b="b" l="l" r="r" t="t"/>
              <a:pathLst>
                <a:path extrusionOk="0" h="1156" w="15046">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4"/>
            <p:cNvSpPr/>
            <p:nvPr/>
          </p:nvSpPr>
          <p:spPr>
            <a:xfrm>
              <a:off x="2471065" y="3798425"/>
              <a:ext cx="483907" cy="485060"/>
            </a:xfrm>
            <a:custGeom>
              <a:rect b="b" l="l" r="r" t="t"/>
              <a:pathLst>
                <a:path extrusionOk="0" fill="none" h="13041" w="1301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2429221" y="3757735"/>
              <a:ext cx="568712" cy="567559"/>
            </a:xfrm>
            <a:custGeom>
              <a:rect b="b" l="l" r="r" t="t"/>
              <a:pathLst>
                <a:path extrusionOk="0" fill="none" h="15259" w="1529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cap="flat" cmpd="sng" w="3800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2399838" y="3727198"/>
              <a:ext cx="627517" cy="314335"/>
            </a:xfrm>
            <a:custGeom>
              <a:rect b="b" l="l" r="r" t="t"/>
              <a:pathLst>
                <a:path extrusionOk="0" fill="none" h="8451" w="16871">
                  <a:moveTo>
                    <a:pt x="1" y="8451"/>
                  </a:moveTo>
                  <a:cubicBezTo>
                    <a:pt x="1" y="3770"/>
                    <a:pt x="3770" y="1"/>
                    <a:pt x="8420" y="1"/>
                  </a:cubicBezTo>
                  <a:cubicBezTo>
                    <a:pt x="13101" y="1"/>
                    <a:pt x="16870" y="3770"/>
                    <a:pt x="16870" y="8451"/>
                  </a:cubicBez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4"/>
            <p:cNvSpPr/>
            <p:nvPr/>
          </p:nvSpPr>
          <p:spPr>
            <a:xfrm>
              <a:off x="3906880" y="3727198"/>
              <a:ext cx="313182" cy="314335"/>
            </a:xfrm>
            <a:custGeom>
              <a:rect b="b" l="l" r="r" t="t"/>
              <a:pathLst>
                <a:path extrusionOk="0" fill="none" h="8451" w="8420">
                  <a:moveTo>
                    <a:pt x="0" y="8451"/>
                  </a:moveTo>
                  <a:cubicBezTo>
                    <a:pt x="0" y="3770"/>
                    <a:pt x="3739" y="1"/>
                    <a:pt x="8420" y="1"/>
                  </a:cubicBez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4"/>
            <p:cNvSpPr/>
            <p:nvPr/>
          </p:nvSpPr>
          <p:spPr>
            <a:xfrm>
              <a:off x="3445595" y="3877575"/>
              <a:ext cx="67881" cy="163956"/>
            </a:xfrm>
            <a:custGeom>
              <a:rect b="b" l="l" r="r" t="t"/>
              <a:pathLst>
                <a:path extrusionOk="0" fill="none" h="4408" w="1825">
                  <a:moveTo>
                    <a:pt x="1824" y="0"/>
                  </a:moveTo>
                  <a:lnTo>
                    <a:pt x="1" y="440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4"/>
            <p:cNvSpPr/>
            <p:nvPr/>
          </p:nvSpPr>
          <p:spPr>
            <a:xfrm>
              <a:off x="3462556" y="3866268"/>
              <a:ext cx="100650" cy="21499"/>
            </a:xfrm>
            <a:custGeom>
              <a:rect b="b" l="l" r="r" t="t"/>
              <a:pathLst>
                <a:path extrusionOk="0" h="578" w="2706">
                  <a:moveTo>
                    <a:pt x="1" y="0"/>
                  </a:moveTo>
                  <a:lnTo>
                    <a:pt x="1" y="578"/>
                  </a:lnTo>
                  <a:lnTo>
                    <a:pt x="2706" y="578"/>
                  </a:lnTo>
                  <a:lnTo>
                    <a:pt x="27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4"/>
            <p:cNvSpPr/>
            <p:nvPr/>
          </p:nvSpPr>
          <p:spPr>
            <a:xfrm>
              <a:off x="3984877" y="3806348"/>
              <a:ext cx="469215" cy="470331"/>
            </a:xfrm>
            <a:custGeom>
              <a:rect b="b" l="l" r="r" t="t"/>
              <a:pathLst>
                <a:path extrusionOk="0" fill="none" h="12645" w="12615">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4"/>
            <p:cNvSpPr/>
            <p:nvPr/>
          </p:nvSpPr>
          <p:spPr>
            <a:xfrm>
              <a:off x="3936264" y="3757735"/>
              <a:ext cx="567596" cy="567559"/>
            </a:xfrm>
            <a:custGeom>
              <a:rect b="b" l="l" r="r" t="t"/>
              <a:pathLst>
                <a:path extrusionOk="0" fill="none" h="15259" w="1526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cap="flat" cmpd="sng" w="3800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4"/>
            <p:cNvSpPr/>
            <p:nvPr/>
          </p:nvSpPr>
          <p:spPr>
            <a:xfrm>
              <a:off x="4175944" y="3997415"/>
              <a:ext cx="88227" cy="88227"/>
            </a:xfrm>
            <a:custGeom>
              <a:rect b="b" l="l" r="r" t="t"/>
              <a:pathLst>
                <a:path extrusionOk="0" h="2372" w="2372">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4"/>
            <p:cNvSpPr/>
            <p:nvPr/>
          </p:nvSpPr>
          <p:spPr>
            <a:xfrm>
              <a:off x="3469325" y="3003655"/>
              <a:ext cx="750744" cy="1037889"/>
            </a:xfrm>
            <a:custGeom>
              <a:rect b="b" l="l" r="r" t="t"/>
              <a:pathLst>
                <a:path extrusionOk="0" fill="none" h="27904" w="20184">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cap="rnd" cmpd="sng" w="190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4"/>
            <p:cNvSpPr/>
            <p:nvPr/>
          </p:nvSpPr>
          <p:spPr>
            <a:xfrm>
              <a:off x="3173146" y="3649201"/>
              <a:ext cx="248760" cy="370871"/>
            </a:xfrm>
            <a:custGeom>
              <a:rect b="b" l="l" r="r" t="t"/>
              <a:pathLst>
                <a:path extrusionOk="0" fill="none" h="9971" w="6688">
                  <a:moveTo>
                    <a:pt x="6687" y="9970"/>
                  </a:moveTo>
                  <a:lnTo>
                    <a:pt x="0" y="0"/>
                  </a:lnTo>
                </a:path>
              </a:pathLst>
            </a:custGeom>
            <a:noFill/>
            <a:ln cap="rnd" cmpd="sng" w="190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4"/>
            <p:cNvSpPr/>
            <p:nvPr/>
          </p:nvSpPr>
          <p:spPr>
            <a:xfrm>
              <a:off x="3445595" y="3637894"/>
              <a:ext cx="413832" cy="393486"/>
            </a:xfrm>
            <a:custGeom>
              <a:rect b="b" l="l" r="r" t="t"/>
              <a:pathLst>
                <a:path extrusionOk="0" fill="none" h="10579" w="11126">
                  <a:moveTo>
                    <a:pt x="11125" y="0"/>
                  </a:moveTo>
                  <a:lnTo>
                    <a:pt x="1" y="10578"/>
                  </a:lnTo>
                </a:path>
              </a:pathLst>
            </a:custGeom>
            <a:noFill/>
            <a:ln cap="rnd" cmpd="sng" w="190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4"/>
            <p:cNvSpPr/>
            <p:nvPr/>
          </p:nvSpPr>
          <p:spPr>
            <a:xfrm>
              <a:off x="2711861" y="3533899"/>
              <a:ext cx="1102348" cy="496330"/>
            </a:xfrm>
            <a:custGeom>
              <a:rect b="b" l="l" r="r" t="t"/>
              <a:pathLst>
                <a:path extrusionOk="0" fill="none" h="13344" w="29637">
                  <a:moveTo>
                    <a:pt x="29637" y="0"/>
                  </a:moveTo>
                  <a:cubicBezTo>
                    <a:pt x="25746" y="4620"/>
                    <a:pt x="17296" y="3799"/>
                    <a:pt x="13497" y="4803"/>
                  </a:cubicBezTo>
                  <a:cubicBezTo>
                    <a:pt x="13497" y="4803"/>
                    <a:pt x="4074" y="7721"/>
                    <a:pt x="1" y="13344"/>
                  </a:cubicBezTo>
                  <a:lnTo>
                    <a:pt x="18785" y="13344"/>
                  </a:lnTo>
                </a:path>
              </a:pathLst>
            </a:custGeom>
            <a:noFill/>
            <a:ln cap="rnd" cmpd="sng" w="190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4"/>
            <p:cNvSpPr/>
            <p:nvPr/>
          </p:nvSpPr>
          <p:spPr>
            <a:xfrm>
              <a:off x="3337062" y="4197521"/>
              <a:ext cx="99534" cy="21499"/>
            </a:xfrm>
            <a:custGeom>
              <a:rect b="b" l="l" r="r" t="t"/>
              <a:pathLst>
                <a:path extrusionOk="0" h="578" w="2676">
                  <a:moveTo>
                    <a:pt x="1" y="0"/>
                  </a:moveTo>
                  <a:lnTo>
                    <a:pt x="1" y="578"/>
                  </a:lnTo>
                  <a:lnTo>
                    <a:pt x="2675" y="578"/>
                  </a:lnTo>
                  <a:lnTo>
                    <a:pt x="2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4"/>
            <p:cNvSpPr/>
            <p:nvPr/>
          </p:nvSpPr>
          <p:spPr>
            <a:xfrm>
              <a:off x="2713014" y="3958956"/>
              <a:ext cx="724707" cy="166224"/>
            </a:xfrm>
            <a:custGeom>
              <a:rect b="b" l="l" r="r" t="t"/>
              <a:pathLst>
                <a:path extrusionOk="0" fill="none" h="4469" w="19484">
                  <a:moveTo>
                    <a:pt x="19210" y="1"/>
                  </a:moveTo>
                  <a:lnTo>
                    <a:pt x="0" y="1308"/>
                  </a:lnTo>
                  <a:lnTo>
                    <a:pt x="0" y="3101"/>
                  </a:lnTo>
                  <a:lnTo>
                    <a:pt x="19484" y="4469"/>
                  </a:lnTo>
                </a:path>
              </a:pathLst>
            </a:custGeom>
            <a:no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4"/>
            <p:cNvSpPr/>
            <p:nvPr/>
          </p:nvSpPr>
          <p:spPr>
            <a:xfrm>
              <a:off x="3349522" y="3945418"/>
              <a:ext cx="192224" cy="192224"/>
            </a:xfrm>
            <a:custGeom>
              <a:rect b="b" l="l" r="r" t="t"/>
              <a:pathLst>
                <a:path extrusionOk="0" h="5168" w="5168">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4"/>
            <p:cNvSpPr/>
            <p:nvPr/>
          </p:nvSpPr>
          <p:spPr>
            <a:xfrm>
              <a:off x="2670055" y="3997415"/>
              <a:ext cx="87073" cy="88227"/>
            </a:xfrm>
            <a:custGeom>
              <a:rect b="b" l="l" r="r" t="t"/>
              <a:pathLst>
                <a:path extrusionOk="0" h="2372" w="2341">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4"/>
            <p:cNvSpPr/>
            <p:nvPr/>
          </p:nvSpPr>
          <p:spPr>
            <a:xfrm>
              <a:off x="3376637" y="4042644"/>
              <a:ext cx="68997" cy="165071"/>
            </a:xfrm>
            <a:custGeom>
              <a:rect b="b" l="l" r="r" t="t"/>
              <a:pathLst>
                <a:path extrusionOk="0" fill="none" h="4438" w="1855">
                  <a:moveTo>
                    <a:pt x="1855" y="0"/>
                  </a:moveTo>
                  <a:lnTo>
                    <a:pt x="1" y="443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4"/>
            <p:cNvSpPr/>
            <p:nvPr/>
          </p:nvSpPr>
          <p:spPr>
            <a:xfrm>
              <a:off x="2981632" y="3590137"/>
              <a:ext cx="307751" cy="86664"/>
            </a:xfrm>
            <a:custGeom>
              <a:rect b="b" l="l" r="r" t="t"/>
              <a:pathLst>
                <a:path extrusionOk="0" h="2330" w="8274">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9" name="Shape 1249"/>
        <p:cNvGrpSpPr/>
        <p:nvPr/>
      </p:nvGrpSpPr>
      <p:grpSpPr>
        <a:xfrm>
          <a:off x="0" y="0"/>
          <a:ext cx="0" cy="0"/>
          <a:chOff x="0" y="0"/>
          <a:chExt cx="0" cy="0"/>
        </a:xfrm>
      </p:grpSpPr>
      <p:graphicFrame>
        <p:nvGraphicFramePr>
          <p:cNvPr id="1250" name="Google Shape;1250;p43"/>
          <p:cNvGraphicFramePr/>
          <p:nvPr/>
        </p:nvGraphicFramePr>
        <p:xfrm>
          <a:off x="311700" y="1017725"/>
          <a:ext cx="3000000" cy="3000000"/>
        </p:xfrm>
        <a:graphic>
          <a:graphicData uri="http://schemas.openxmlformats.org/drawingml/2006/table">
            <a:tbl>
              <a:tblPr>
                <a:noFill/>
                <a:tableStyleId>{8315DFA7-83F8-4CCA-B5CF-DCD4E4C63889}</a:tableStyleId>
              </a:tblPr>
              <a:tblGrid>
                <a:gridCol w="4243025"/>
                <a:gridCol w="4243025"/>
              </a:tblGrid>
              <a:tr h="539175">
                <a:tc>
                  <a:txBody>
                    <a:bodyPr/>
                    <a:lstStyle/>
                    <a:p>
                      <a:pPr indent="0" lvl="0" marL="0" rtl="0" algn="ctr">
                        <a:spcBef>
                          <a:spcPts val="0"/>
                        </a:spcBef>
                        <a:spcAft>
                          <a:spcPts val="0"/>
                        </a:spcAft>
                        <a:buNone/>
                      </a:pPr>
                      <a:r>
                        <a:rPr lang="en">
                          <a:latin typeface="Bree Serif"/>
                          <a:ea typeface="Bree Serif"/>
                          <a:cs typeface="Bree Serif"/>
                          <a:sym typeface="Bree Serif"/>
                        </a:rPr>
                        <a:t>Fig 7: Map of Detroit, 2km bounded box, all nodes and edges</a:t>
                      </a:r>
                      <a:endParaRPr>
                        <a:latin typeface="Bree Serif"/>
                        <a:ea typeface="Bree Serif"/>
                        <a:cs typeface="Bree Serif"/>
                        <a:sym typeface="Bree Serif"/>
                      </a:endParaRPr>
                    </a:p>
                  </a:txBody>
                  <a:tcPr marT="91425" marB="91425" marR="91425" marL="91425"/>
                </a:tc>
                <a:tc>
                  <a:txBody>
                    <a:bodyPr/>
                    <a:lstStyle/>
                    <a:p>
                      <a:pPr indent="0" lvl="0" marL="0" rtl="0" algn="ctr">
                        <a:spcBef>
                          <a:spcPts val="0"/>
                        </a:spcBef>
                        <a:spcAft>
                          <a:spcPts val="0"/>
                        </a:spcAft>
                        <a:buNone/>
                      </a:pPr>
                      <a:r>
                        <a:rPr lang="en">
                          <a:solidFill>
                            <a:srgbClr val="000000"/>
                          </a:solidFill>
                          <a:latin typeface="Bree Serif"/>
                          <a:ea typeface="Bree Serif"/>
                          <a:cs typeface="Bree Serif"/>
                          <a:sym typeface="Bree Serif"/>
                        </a:rPr>
                        <a:t>Fig </a:t>
                      </a:r>
                      <a:r>
                        <a:rPr lang="en">
                          <a:latin typeface="Bree Serif"/>
                          <a:ea typeface="Bree Serif"/>
                          <a:cs typeface="Bree Serif"/>
                          <a:sym typeface="Bree Serif"/>
                        </a:rPr>
                        <a:t>8</a:t>
                      </a:r>
                      <a:r>
                        <a:rPr lang="en">
                          <a:solidFill>
                            <a:srgbClr val="000000"/>
                          </a:solidFill>
                          <a:latin typeface="Bree Serif"/>
                          <a:ea typeface="Bree Serif"/>
                          <a:cs typeface="Bree Serif"/>
                          <a:sym typeface="Bree Serif"/>
                        </a:rPr>
                        <a:t>: Map of </a:t>
                      </a:r>
                      <a:r>
                        <a:rPr lang="en">
                          <a:latin typeface="Bree Serif"/>
                          <a:ea typeface="Bree Serif"/>
                          <a:cs typeface="Bree Serif"/>
                          <a:sym typeface="Bree Serif"/>
                        </a:rPr>
                        <a:t>Detroit</a:t>
                      </a:r>
                      <a:r>
                        <a:rPr lang="en">
                          <a:solidFill>
                            <a:srgbClr val="000000"/>
                          </a:solidFill>
                          <a:latin typeface="Bree Serif"/>
                          <a:ea typeface="Bree Serif"/>
                          <a:cs typeface="Bree Serif"/>
                          <a:sym typeface="Bree Serif"/>
                        </a:rPr>
                        <a:t>, 2km bounded box, cycleway only nodes and edges</a:t>
                      </a:r>
                      <a:endParaRPr>
                        <a:latin typeface="Bree Serif"/>
                        <a:ea typeface="Bree Serif"/>
                        <a:cs typeface="Bree Serif"/>
                        <a:sym typeface="Bree Serif"/>
                      </a:endParaRPr>
                    </a:p>
                  </a:txBody>
                  <a:tcPr marT="91425" marB="91425" marR="91425" marL="91425"/>
                </a:tc>
              </a:tr>
              <a:tr h="3347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1251" name="Google Shape;1251;p43"/>
          <p:cNvSpPr txBox="1"/>
          <p:nvPr>
            <p:ph type="title"/>
          </p:nvPr>
        </p:nvSpPr>
        <p:spPr>
          <a:xfrm>
            <a:off x="705125" y="25701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700"/>
              <a:t>Ex. </a:t>
            </a:r>
            <a:r>
              <a:rPr lang="en" sz="3700"/>
              <a:t>Detroit</a:t>
            </a:r>
            <a:endParaRPr b="0" sz="3700"/>
          </a:p>
        </p:txBody>
      </p:sp>
      <p:grpSp>
        <p:nvGrpSpPr>
          <p:cNvPr id="1252" name="Google Shape;1252;p43"/>
          <p:cNvGrpSpPr/>
          <p:nvPr/>
        </p:nvGrpSpPr>
        <p:grpSpPr>
          <a:xfrm>
            <a:off x="394545" y="234279"/>
            <a:ext cx="524513" cy="523682"/>
            <a:chOff x="2936677" y="1168362"/>
            <a:chExt cx="524513" cy="523682"/>
          </a:xfrm>
        </p:grpSpPr>
        <p:sp>
          <p:nvSpPr>
            <p:cNvPr id="1253" name="Google Shape;1253;p43"/>
            <p:cNvSpPr/>
            <p:nvPr/>
          </p:nvSpPr>
          <p:spPr>
            <a:xfrm>
              <a:off x="3309555" y="1285959"/>
              <a:ext cx="151635" cy="406084"/>
            </a:xfrm>
            <a:custGeom>
              <a:rect b="b" l="l" r="r" t="t"/>
              <a:pathLst>
                <a:path extrusionOk="0" h="19065" w="7119">
                  <a:moveTo>
                    <a:pt x="7118" y="0"/>
                  </a:moveTo>
                  <a:lnTo>
                    <a:pt x="962" y="2047"/>
                  </a:lnTo>
                  <a:lnTo>
                    <a:pt x="0" y="8634"/>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3178432" y="1285959"/>
              <a:ext cx="151635" cy="406084"/>
            </a:xfrm>
            <a:custGeom>
              <a:rect b="b" l="l" r="r" t="t"/>
              <a:pathLst>
                <a:path extrusionOk="0" h="19065" w="7119">
                  <a:moveTo>
                    <a:pt x="962" y="0"/>
                  </a:moveTo>
                  <a:lnTo>
                    <a:pt x="0" y="8030"/>
                  </a:lnTo>
                  <a:lnTo>
                    <a:pt x="962" y="17022"/>
                  </a:lnTo>
                  <a:lnTo>
                    <a:pt x="7118" y="19065"/>
                  </a:lnTo>
                  <a:lnTo>
                    <a:pt x="7118" y="2047"/>
                  </a:lnTo>
                  <a:lnTo>
                    <a:pt x="9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047309" y="1285959"/>
              <a:ext cx="151635" cy="406084"/>
            </a:xfrm>
            <a:custGeom>
              <a:rect b="b" l="l" r="r" t="t"/>
              <a:pathLst>
                <a:path extrusionOk="0" h="19065" w="7119">
                  <a:moveTo>
                    <a:pt x="7118" y="0"/>
                  </a:moveTo>
                  <a:lnTo>
                    <a:pt x="962" y="2047"/>
                  </a:lnTo>
                  <a:lnTo>
                    <a:pt x="0" y="8572"/>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2936677" y="1285959"/>
              <a:ext cx="131144" cy="406084"/>
            </a:xfrm>
            <a:custGeom>
              <a:rect b="b" l="l" r="r" t="t"/>
              <a:pathLst>
                <a:path extrusionOk="0" h="19065" w="6157">
                  <a:moveTo>
                    <a:pt x="0" y="0"/>
                  </a:moveTo>
                  <a:lnTo>
                    <a:pt x="0" y="17022"/>
                  </a:lnTo>
                  <a:lnTo>
                    <a:pt x="6156" y="19065"/>
                  </a:lnTo>
                  <a:lnTo>
                    <a:pt x="6156" y="20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309555" y="1168362"/>
              <a:ext cx="91313" cy="194725"/>
            </a:xfrm>
            <a:custGeom>
              <a:rect b="b" l="l" r="r" t="t"/>
              <a:pathLst>
                <a:path extrusionOk="0" h="9142" w="4287">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3259393" y="1168362"/>
              <a:ext cx="70759" cy="194895"/>
            </a:xfrm>
            <a:custGeom>
              <a:rect b="b" l="l" r="r" t="t"/>
              <a:pathLst>
                <a:path extrusionOk="0" h="9150" w="3322">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319800" y="1217437"/>
              <a:ext cx="25667" cy="43537"/>
            </a:xfrm>
            <a:custGeom>
              <a:rect b="b" l="l" r="r" t="t"/>
              <a:pathLst>
                <a:path extrusionOk="0" h="2044" w="1205">
                  <a:moveTo>
                    <a:pt x="481" y="1"/>
                  </a:moveTo>
                  <a:lnTo>
                    <a:pt x="0" y="1020"/>
                  </a:lnTo>
                  <a:lnTo>
                    <a:pt x="481" y="2044"/>
                  </a:lnTo>
                  <a:lnTo>
                    <a:pt x="1205" y="2044"/>
                  </a:lnTo>
                  <a:lnTo>
                    <a:pt x="1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3314709" y="1217437"/>
              <a:ext cx="15357" cy="43537"/>
            </a:xfrm>
            <a:custGeom>
              <a:rect b="b" l="l" r="r" t="t"/>
              <a:pathLst>
                <a:path extrusionOk="0" h="2044" w="721">
                  <a:moveTo>
                    <a:pt x="1" y="1"/>
                  </a:moveTo>
                  <a:lnTo>
                    <a:pt x="1" y="2044"/>
                  </a:lnTo>
                  <a:lnTo>
                    <a:pt x="720" y="2044"/>
                  </a:lnTo>
                  <a:lnTo>
                    <a:pt x="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43"/>
          <p:cNvGrpSpPr/>
          <p:nvPr/>
        </p:nvGrpSpPr>
        <p:grpSpPr>
          <a:xfrm>
            <a:off x="8288314" y="329872"/>
            <a:ext cx="524527" cy="332500"/>
            <a:chOff x="2142437" y="2685799"/>
            <a:chExt cx="524527" cy="332500"/>
          </a:xfrm>
        </p:grpSpPr>
        <p:sp>
          <p:nvSpPr>
            <p:cNvPr id="1262" name="Google Shape;1262;p43"/>
            <p:cNvSpPr/>
            <p:nvPr/>
          </p:nvSpPr>
          <p:spPr>
            <a:xfrm>
              <a:off x="2471473" y="2822828"/>
              <a:ext cx="195491" cy="195470"/>
            </a:xfrm>
            <a:custGeom>
              <a:rect b="b" l="l" r="r" t="t"/>
              <a:pathLst>
                <a:path extrusionOk="0" h="9177" w="9178">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2142437" y="2822828"/>
              <a:ext cx="195470" cy="195470"/>
            </a:xfrm>
            <a:custGeom>
              <a:rect b="b" l="l" r="r" t="t"/>
              <a:pathLst>
                <a:path extrusionOk="0" h="9177" w="9177">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394448" y="2685799"/>
              <a:ext cx="189485" cy="238901"/>
            </a:xfrm>
            <a:custGeom>
              <a:rect b="b" l="l" r="r" t="t"/>
              <a:pathLst>
                <a:path extrusionOk="0" h="11216" w="8896">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2211601" y="2697600"/>
              <a:ext cx="193191" cy="238347"/>
            </a:xfrm>
            <a:custGeom>
              <a:rect b="b" l="l" r="r" t="t"/>
              <a:pathLst>
                <a:path extrusionOk="0" h="11190" w="907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2275121" y="2685799"/>
              <a:ext cx="90738" cy="30757"/>
            </a:xfrm>
            <a:custGeom>
              <a:rect b="b" l="l" r="r" t="t"/>
              <a:pathLst>
                <a:path extrusionOk="0" h="1444" w="4260">
                  <a:moveTo>
                    <a:pt x="0" y="1"/>
                  </a:moveTo>
                  <a:lnTo>
                    <a:pt x="0" y="1443"/>
                  </a:lnTo>
                  <a:lnTo>
                    <a:pt x="4259" y="1443"/>
                  </a:lnTo>
                  <a:lnTo>
                    <a:pt x="42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7" name="Google Shape;1267;p43"/>
          <p:cNvPicPr preferRelativeResize="0"/>
          <p:nvPr/>
        </p:nvPicPr>
        <p:blipFill>
          <a:blip r:embed="rId3">
            <a:alphaModFix/>
          </a:blip>
          <a:stretch>
            <a:fillRect/>
          </a:stretch>
        </p:blipFill>
        <p:spPr>
          <a:xfrm>
            <a:off x="4797963" y="1705625"/>
            <a:ext cx="3812337" cy="3124475"/>
          </a:xfrm>
          <a:prstGeom prst="rect">
            <a:avLst/>
          </a:prstGeom>
          <a:noFill/>
          <a:ln>
            <a:noFill/>
          </a:ln>
        </p:spPr>
      </p:pic>
      <p:pic>
        <p:nvPicPr>
          <p:cNvPr id="1268" name="Google Shape;1268;p43"/>
          <p:cNvPicPr preferRelativeResize="0"/>
          <p:nvPr/>
        </p:nvPicPr>
        <p:blipFill>
          <a:blip r:embed="rId4">
            <a:alphaModFix/>
          </a:blip>
          <a:stretch>
            <a:fillRect/>
          </a:stretch>
        </p:blipFill>
        <p:spPr>
          <a:xfrm>
            <a:off x="517025" y="1705625"/>
            <a:ext cx="3812350" cy="3124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2" name="Shape 1272"/>
        <p:cNvGrpSpPr/>
        <p:nvPr/>
      </p:nvGrpSpPr>
      <p:grpSpPr>
        <a:xfrm>
          <a:off x="0" y="0"/>
          <a:ext cx="0" cy="0"/>
          <a:chOff x="0" y="0"/>
          <a:chExt cx="0" cy="0"/>
        </a:xfrm>
      </p:grpSpPr>
      <p:sp>
        <p:nvSpPr>
          <p:cNvPr id="1273" name="Google Shape;1273;p44"/>
          <p:cNvSpPr txBox="1"/>
          <p:nvPr>
            <p:ph idx="4" type="subTitle"/>
          </p:nvPr>
        </p:nvSpPr>
        <p:spPr>
          <a:xfrm>
            <a:off x="3278150" y="1035600"/>
            <a:ext cx="2302800" cy="34452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rPr>
              <a:t>low β suggests an increased chance that any given route requires leaving dedicated bike infrastructure to ride with mixed traffic</a:t>
            </a:r>
            <a:endParaRPr sz="1200">
              <a:solidFill>
                <a:srgbClr val="000000"/>
              </a:solidFill>
            </a:endParaRPr>
          </a:p>
          <a:p>
            <a:pPr indent="0" lvl="0" marL="0" rtl="0" algn="l">
              <a:lnSpc>
                <a:spcPct val="115000"/>
              </a:lnSpc>
              <a:spcBef>
                <a:spcPts val="0"/>
              </a:spcBef>
              <a:spcAft>
                <a:spcPts val="0"/>
              </a:spcAft>
              <a:buNone/>
            </a:pPr>
            <a:r>
              <a:t/>
            </a:r>
            <a:endParaRPr sz="1200">
              <a:solidFill>
                <a:srgbClr val="000000"/>
              </a:solidFill>
            </a:endParaRPr>
          </a:p>
          <a:p>
            <a:pPr indent="0" lvl="0" marL="0" rtl="0" algn="l">
              <a:spcBef>
                <a:spcPts val="0"/>
              </a:spcBef>
              <a:spcAft>
                <a:spcPts val="0"/>
              </a:spcAft>
              <a:buNone/>
            </a:pPr>
            <a:r>
              <a:rPr lang="en" sz="1200"/>
              <a:t>edges vs theoretical edges. Higher gamma values indicate greater internal connectivity and increased redundancy.</a:t>
            </a:r>
            <a:endParaRPr sz="1200"/>
          </a:p>
          <a:p>
            <a:pPr indent="0" lvl="0" marL="0" rtl="0" algn="l">
              <a:spcBef>
                <a:spcPts val="1600"/>
              </a:spcBef>
              <a:spcAft>
                <a:spcPts val="1600"/>
              </a:spcAft>
              <a:buNone/>
            </a:pPr>
            <a:r>
              <a:rPr lang="en" sz="1200"/>
              <a:t>Number of times a node lies on the shortest path between other nodes.</a:t>
            </a:r>
            <a:endParaRPr sz="1200">
              <a:solidFill>
                <a:srgbClr val="000000"/>
              </a:solidFill>
            </a:endParaRPr>
          </a:p>
        </p:txBody>
      </p:sp>
      <p:sp>
        <p:nvSpPr>
          <p:cNvPr id="1274" name="Google Shape;1274;p44"/>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Network Stats Definitions</a:t>
            </a:r>
            <a:endParaRPr/>
          </a:p>
        </p:txBody>
      </p:sp>
      <p:sp>
        <p:nvSpPr>
          <p:cNvPr id="1275" name="Google Shape;1275;p44"/>
          <p:cNvSpPr txBox="1"/>
          <p:nvPr>
            <p:ph idx="1" type="subTitle"/>
          </p:nvPr>
        </p:nvSpPr>
        <p:spPr>
          <a:xfrm>
            <a:off x="314100" y="1329850"/>
            <a:ext cx="2856600" cy="342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β = edges / vertices</a:t>
            </a:r>
            <a:endParaRPr/>
          </a:p>
        </p:txBody>
      </p:sp>
      <p:sp>
        <p:nvSpPr>
          <p:cNvPr id="1276" name="Google Shape;1276;p44"/>
          <p:cNvSpPr txBox="1"/>
          <p:nvPr>
            <p:ph idx="2" type="subTitle"/>
          </p:nvPr>
        </p:nvSpPr>
        <p:spPr>
          <a:xfrm>
            <a:off x="713225" y="2566725"/>
            <a:ext cx="17253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γ = e/ 3(v-2)</a:t>
            </a:r>
            <a:endParaRPr/>
          </a:p>
        </p:txBody>
      </p:sp>
      <p:sp>
        <p:nvSpPr>
          <p:cNvPr id="1277" name="Google Shape;1277;p44"/>
          <p:cNvSpPr txBox="1"/>
          <p:nvPr>
            <p:ph idx="3" type="subTitle"/>
          </p:nvPr>
        </p:nvSpPr>
        <p:spPr>
          <a:xfrm>
            <a:off x="713225" y="3520400"/>
            <a:ext cx="1847100" cy="647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Max </a:t>
            </a:r>
            <a:r>
              <a:rPr lang="en"/>
              <a:t>Betweenness</a:t>
            </a:r>
            <a:endParaRPr/>
          </a:p>
        </p:txBody>
      </p:sp>
      <p:grpSp>
        <p:nvGrpSpPr>
          <p:cNvPr id="1278" name="Google Shape;1278;p44"/>
          <p:cNvGrpSpPr/>
          <p:nvPr/>
        </p:nvGrpSpPr>
        <p:grpSpPr>
          <a:xfrm>
            <a:off x="5688410" y="1570839"/>
            <a:ext cx="3455586" cy="3090124"/>
            <a:chOff x="5554335" y="1570839"/>
            <a:chExt cx="3455586" cy="3090124"/>
          </a:xfrm>
        </p:grpSpPr>
        <p:sp>
          <p:nvSpPr>
            <p:cNvPr id="1279" name="Google Shape;1279;p44"/>
            <p:cNvSpPr/>
            <p:nvPr/>
          </p:nvSpPr>
          <p:spPr>
            <a:xfrm>
              <a:off x="7585609" y="4551539"/>
              <a:ext cx="1424311" cy="109424"/>
            </a:xfrm>
            <a:custGeom>
              <a:rect b="b" l="l" r="r" t="t"/>
              <a:pathLst>
                <a:path extrusionOk="0" h="1156" w="15047">
                  <a:moveTo>
                    <a:pt x="7508" y="1"/>
                  </a:moveTo>
                  <a:cubicBezTo>
                    <a:pt x="3375" y="1"/>
                    <a:pt x="1" y="274"/>
                    <a:pt x="1" y="578"/>
                  </a:cubicBezTo>
                  <a:cubicBezTo>
                    <a:pt x="1" y="882"/>
                    <a:pt x="3375" y="1156"/>
                    <a:pt x="7508" y="1156"/>
                  </a:cubicBezTo>
                  <a:cubicBezTo>
                    <a:pt x="11673" y="1156"/>
                    <a:pt x="15047" y="882"/>
                    <a:pt x="15047" y="578"/>
                  </a:cubicBezTo>
                  <a:cubicBezTo>
                    <a:pt x="15047" y="274"/>
                    <a:pt x="11703"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5801772" y="4551539"/>
              <a:ext cx="1424311" cy="109424"/>
            </a:xfrm>
            <a:custGeom>
              <a:rect b="b" l="l" r="r" t="t"/>
              <a:pathLst>
                <a:path extrusionOk="0" h="1156" w="15047">
                  <a:moveTo>
                    <a:pt x="7508" y="1"/>
                  </a:moveTo>
                  <a:cubicBezTo>
                    <a:pt x="3374" y="1"/>
                    <a:pt x="0" y="274"/>
                    <a:pt x="0" y="578"/>
                  </a:cubicBezTo>
                  <a:cubicBezTo>
                    <a:pt x="0" y="882"/>
                    <a:pt x="3374" y="1156"/>
                    <a:pt x="7508" y="1156"/>
                  </a:cubicBezTo>
                  <a:cubicBezTo>
                    <a:pt x="11672" y="1156"/>
                    <a:pt x="15046" y="882"/>
                    <a:pt x="15046" y="578"/>
                  </a:cubicBezTo>
                  <a:cubicBezTo>
                    <a:pt x="15046" y="274"/>
                    <a:pt x="11703"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5980108" y="3564725"/>
              <a:ext cx="992768" cy="992673"/>
            </a:xfrm>
            <a:custGeom>
              <a:rect b="b" l="l" r="r" t="t"/>
              <a:pathLst>
                <a:path extrusionOk="0" fill="none" h="10487" w="10488">
                  <a:moveTo>
                    <a:pt x="1" y="5228"/>
                  </a:moveTo>
                  <a:cubicBezTo>
                    <a:pt x="1" y="8116"/>
                    <a:pt x="2372" y="10487"/>
                    <a:pt x="5259" y="10487"/>
                  </a:cubicBezTo>
                  <a:cubicBezTo>
                    <a:pt x="8147" y="10487"/>
                    <a:pt x="10487" y="8116"/>
                    <a:pt x="10487" y="5228"/>
                  </a:cubicBezTo>
                  <a:cubicBezTo>
                    <a:pt x="10487" y="2341"/>
                    <a:pt x="8147" y="0"/>
                    <a:pt x="5259" y="0"/>
                  </a:cubicBezTo>
                  <a:cubicBezTo>
                    <a:pt x="2372" y="0"/>
                    <a:pt x="1" y="2341"/>
                    <a:pt x="1" y="5228"/>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6029046" y="3610729"/>
              <a:ext cx="897826" cy="897732"/>
            </a:xfrm>
            <a:custGeom>
              <a:rect b="b" l="l" r="r" t="t"/>
              <a:pathLst>
                <a:path extrusionOk="0" fill="none" h="9484" w="9485">
                  <a:moveTo>
                    <a:pt x="1" y="4742"/>
                  </a:moveTo>
                  <a:cubicBezTo>
                    <a:pt x="1" y="7356"/>
                    <a:pt x="2128" y="9484"/>
                    <a:pt x="4742" y="9484"/>
                  </a:cubicBezTo>
                  <a:cubicBezTo>
                    <a:pt x="7356" y="9484"/>
                    <a:pt x="9484" y="7356"/>
                    <a:pt x="9484" y="4742"/>
                  </a:cubicBezTo>
                  <a:cubicBezTo>
                    <a:pt x="9484" y="2128"/>
                    <a:pt x="7356" y="1"/>
                    <a:pt x="4742" y="1"/>
                  </a:cubicBezTo>
                  <a:cubicBezTo>
                    <a:pt x="2128" y="1"/>
                    <a:pt x="1" y="2128"/>
                    <a:pt x="1" y="4742"/>
                  </a:cubicBezTo>
                  <a:close/>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5554335" y="2401656"/>
              <a:ext cx="891958" cy="423971"/>
            </a:xfrm>
            <a:custGeom>
              <a:rect b="b" l="l" r="r" t="t"/>
              <a:pathLst>
                <a:path extrusionOk="0" h="4479" w="9423">
                  <a:moveTo>
                    <a:pt x="7001" y="1"/>
                  </a:moveTo>
                  <a:cubicBezTo>
                    <a:pt x="6745" y="1"/>
                    <a:pt x="6404" y="48"/>
                    <a:pt x="5958" y="190"/>
                  </a:cubicBezTo>
                  <a:cubicBezTo>
                    <a:pt x="4655" y="604"/>
                    <a:pt x="4564" y="2260"/>
                    <a:pt x="3322" y="2260"/>
                  </a:cubicBezTo>
                  <a:cubicBezTo>
                    <a:pt x="3290" y="2260"/>
                    <a:pt x="3256" y="2259"/>
                    <a:pt x="3222" y="2257"/>
                  </a:cubicBezTo>
                  <a:cubicBezTo>
                    <a:pt x="2336" y="2178"/>
                    <a:pt x="1692" y="1729"/>
                    <a:pt x="1059" y="1729"/>
                  </a:cubicBezTo>
                  <a:cubicBezTo>
                    <a:pt x="715" y="1729"/>
                    <a:pt x="375" y="1861"/>
                    <a:pt x="0" y="2257"/>
                  </a:cubicBezTo>
                  <a:cubicBezTo>
                    <a:pt x="0" y="2257"/>
                    <a:pt x="185" y="2161"/>
                    <a:pt x="448" y="2161"/>
                  </a:cubicBezTo>
                  <a:cubicBezTo>
                    <a:pt x="738" y="2161"/>
                    <a:pt x="1124" y="2278"/>
                    <a:pt x="1459" y="2773"/>
                  </a:cubicBezTo>
                  <a:cubicBezTo>
                    <a:pt x="2066" y="3592"/>
                    <a:pt x="2605" y="4479"/>
                    <a:pt x="3871" y="4479"/>
                  </a:cubicBezTo>
                  <a:cubicBezTo>
                    <a:pt x="4063" y="4479"/>
                    <a:pt x="4271" y="4459"/>
                    <a:pt x="4499" y="4415"/>
                  </a:cubicBezTo>
                  <a:cubicBezTo>
                    <a:pt x="5753" y="4138"/>
                    <a:pt x="6472" y="3268"/>
                    <a:pt x="7622" y="3268"/>
                  </a:cubicBezTo>
                  <a:cubicBezTo>
                    <a:pt x="8117" y="3268"/>
                    <a:pt x="8692" y="3429"/>
                    <a:pt x="9423" y="3868"/>
                  </a:cubicBezTo>
                  <a:lnTo>
                    <a:pt x="7690" y="190"/>
                  </a:lnTo>
                  <a:cubicBezTo>
                    <a:pt x="7690" y="190"/>
                    <a:pt x="7515" y="1"/>
                    <a:pt x="7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6265030" y="2373543"/>
              <a:ext cx="586971" cy="1280432"/>
            </a:xfrm>
            <a:custGeom>
              <a:rect b="b" l="l" r="r" t="t"/>
              <a:pathLst>
                <a:path extrusionOk="0" fill="none" h="13527" w="6201">
                  <a:moveTo>
                    <a:pt x="6201" y="13526"/>
                  </a:moveTo>
                  <a:lnTo>
                    <a:pt x="0" y="0"/>
                  </a:lnTo>
                </a:path>
              </a:pathLst>
            </a:custGeom>
            <a:noFill/>
            <a:ln cap="flat" cmpd="sng" w="98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6477917" y="3886942"/>
              <a:ext cx="748173" cy="345311"/>
            </a:xfrm>
            <a:custGeom>
              <a:rect b="b" l="l" r="r" t="t"/>
              <a:pathLst>
                <a:path extrusionOk="0" fill="none" h="3648" w="7904">
                  <a:moveTo>
                    <a:pt x="7721" y="0"/>
                  </a:moveTo>
                  <a:lnTo>
                    <a:pt x="0" y="1064"/>
                  </a:lnTo>
                  <a:lnTo>
                    <a:pt x="0" y="2554"/>
                  </a:lnTo>
                  <a:lnTo>
                    <a:pt x="7903" y="3648"/>
                  </a:lnTo>
                </a:path>
              </a:pathLst>
            </a:custGeom>
            <a:noFill/>
            <a:ln cap="flat" cmpd="sng" w="53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7243230" y="3717219"/>
              <a:ext cx="143974" cy="342471"/>
            </a:xfrm>
            <a:custGeom>
              <a:rect b="b" l="l" r="r" t="t"/>
              <a:pathLst>
                <a:path extrusionOk="0" fill="none" h="3618" w="1521">
                  <a:moveTo>
                    <a:pt x="1520" y="0"/>
                  </a:moveTo>
                  <a:lnTo>
                    <a:pt x="1" y="3617"/>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7277780" y="3697057"/>
              <a:ext cx="210140" cy="43258"/>
            </a:xfrm>
            <a:custGeom>
              <a:rect b="b" l="l" r="r" t="t"/>
              <a:pathLst>
                <a:path extrusionOk="0" h="457" w="2220">
                  <a:moveTo>
                    <a:pt x="0" y="0"/>
                  </a:moveTo>
                  <a:lnTo>
                    <a:pt x="0" y="456"/>
                  </a:lnTo>
                  <a:lnTo>
                    <a:pt x="2219" y="456"/>
                  </a:lnTo>
                  <a:lnTo>
                    <a:pt x="22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7191452" y="2877031"/>
              <a:ext cx="457574" cy="816610"/>
            </a:xfrm>
            <a:custGeom>
              <a:rect b="b" l="l" r="r" t="t"/>
              <a:pathLst>
                <a:path extrusionOk="0" h="8627" w="4834">
                  <a:moveTo>
                    <a:pt x="2037" y="1"/>
                  </a:moveTo>
                  <a:lnTo>
                    <a:pt x="0" y="2007"/>
                  </a:lnTo>
                  <a:lnTo>
                    <a:pt x="2493" y="3162"/>
                  </a:lnTo>
                  <a:lnTo>
                    <a:pt x="1459" y="8572"/>
                  </a:lnTo>
                  <a:cubicBezTo>
                    <a:pt x="1459" y="8572"/>
                    <a:pt x="2635" y="8626"/>
                    <a:pt x="3445" y="8626"/>
                  </a:cubicBezTo>
                  <a:cubicBezTo>
                    <a:pt x="3851" y="8626"/>
                    <a:pt x="4165" y="8613"/>
                    <a:pt x="4195" y="8572"/>
                  </a:cubicBezTo>
                  <a:cubicBezTo>
                    <a:pt x="4286" y="8481"/>
                    <a:pt x="2462" y="8055"/>
                    <a:pt x="2462" y="8055"/>
                  </a:cubicBezTo>
                  <a:cubicBezTo>
                    <a:pt x="2462" y="8055"/>
                    <a:pt x="4833" y="3830"/>
                    <a:pt x="4499" y="2402"/>
                  </a:cubicBezTo>
                  <a:cubicBezTo>
                    <a:pt x="4165" y="973"/>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7712262" y="3564725"/>
              <a:ext cx="992673" cy="992673"/>
            </a:xfrm>
            <a:custGeom>
              <a:rect b="b" l="l" r="r" t="t"/>
              <a:pathLst>
                <a:path extrusionOk="0" fill="none" h="10487" w="10487">
                  <a:moveTo>
                    <a:pt x="0" y="5228"/>
                  </a:moveTo>
                  <a:cubicBezTo>
                    <a:pt x="0" y="8116"/>
                    <a:pt x="2341" y="10487"/>
                    <a:pt x="5228" y="10487"/>
                  </a:cubicBezTo>
                  <a:cubicBezTo>
                    <a:pt x="8116" y="10487"/>
                    <a:pt x="10487" y="8116"/>
                    <a:pt x="10487" y="5228"/>
                  </a:cubicBezTo>
                  <a:cubicBezTo>
                    <a:pt x="10487" y="2341"/>
                    <a:pt x="8116" y="0"/>
                    <a:pt x="5228" y="0"/>
                  </a:cubicBezTo>
                  <a:cubicBezTo>
                    <a:pt x="2341" y="0"/>
                    <a:pt x="0" y="2341"/>
                    <a:pt x="0" y="5228"/>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4"/>
            <p:cNvSpPr/>
            <p:nvPr/>
          </p:nvSpPr>
          <p:spPr>
            <a:xfrm>
              <a:off x="7758266" y="3610729"/>
              <a:ext cx="897732" cy="897732"/>
            </a:xfrm>
            <a:custGeom>
              <a:rect b="b" l="l" r="r" t="t"/>
              <a:pathLst>
                <a:path extrusionOk="0" fill="none" h="9484" w="9484">
                  <a:moveTo>
                    <a:pt x="0" y="4742"/>
                  </a:moveTo>
                  <a:cubicBezTo>
                    <a:pt x="0" y="7356"/>
                    <a:pt x="2128" y="9484"/>
                    <a:pt x="4742" y="9484"/>
                  </a:cubicBezTo>
                  <a:cubicBezTo>
                    <a:pt x="7356" y="9484"/>
                    <a:pt x="9484" y="7356"/>
                    <a:pt x="9484" y="4742"/>
                  </a:cubicBezTo>
                  <a:cubicBezTo>
                    <a:pt x="9484" y="2128"/>
                    <a:pt x="7356" y="1"/>
                    <a:pt x="4742" y="1"/>
                  </a:cubicBezTo>
                  <a:cubicBezTo>
                    <a:pt x="2128" y="1"/>
                    <a:pt x="0" y="2128"/>
                    <a:pt x="0" y="4742"/>
                  </a:cubicBezTo>
                  <a:close/>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4"/>
            <p:cNvSpPr/>
            <p:nvPr/>
          </p:nvSpPr>
          <p:spPr>
            <a:xfrm>
              <a:off x="8117874" y="3970336"/>
              <a:ext cx="178524" cy="178524"/>
            </a:xfrm>
            <a:custGeom>
              <a:rect b="b" l="l" r="r" t="t"/>
              <a:pathLst>
                <a:path extrusionOk="0" h="1886" w="1886">
                  <a:moveTo>
                    <a:pt x="943" y="1"/>
                  </a:moveTo>
                  <a:cubicBezTo>
                    <a:pt x="426" y="1"/>
                    <a:pt x="1" y="426"/>
                    <a:pt x="1" y="943"/>
                  </a:cubicBezTo>
                  <a:cubicBezTo>
                    <a:pt x="1" y="1490"/>
                    <a:pt x="426" y="1885"/>
                    <a:pt x="943" y="1885"/>
                  </a:cubicBezTo>
                  <a:cubicBezTo>
                    <a:pt x="1490" y="1885"/>
                    <a:pt x="1885" y="1490"/>
                    <a:pt x="1885" y="943"/>
                  </a:cubicBezTo>
                  <a:cubicBezTo>
                    <a:pt x="1885" y="426"/>
                    <a:pt x="1490" y="1"/>
                    <a:pt x="9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6998633" y="3173407"/>
              <a:ext cx="227462" cy="860342"/>
            </a:xfrm>
            <a:custGeom>
              <a:rect b="b" l="l" r="r" t="t"/>
              <a:pathLst>
                <a:path extrusionOk="0" fill="none" h="9089" w="2403">
                  <a:moveTo>
                    <a:pt x="2402" y="9089"/>
                  </a:moveTo>
                  <a:lnTo>
                    <a:pt x="1" y="0"/>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7979767" y="3020912"/>
              <a:ext cx="227462" cy="1012835"/>
            </a:xfrm>
            <a:custGeom>
              <a:rect b="b" l="l" r="r" t="t"/>
              <a:pathLst>
                <a:path extrusionOk="0" fill="none" h="10700" w="2403">
                  <a:moveTo>
                    <a:pt x="2402" y="10700"/>
                  </a:moveTo>
                  <a:lnTo>
                    <a:pt x="1" y="1642"/>
                  </a:lnTo>
                  <a:lnTo>
                    <a:pt x="1" y="0"/>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4"/>
            <p:cNvSpPr/>
            <p:nvPr/>
          </p:nvSpPr>
          <p:spPr>
            <a:xfrm>
              <a:off x="6388748" y="3970336"/>
              <a:ext cx="178429" cy="178524"/>
            </a:xfrm>
            <a:custGeom>
              <a:rect b="b" l="l" r="r" t="t"/>
              <a:pathLst>
                <a:path extrusionOk="0" h="1886" w="1885">
                  <a:moveTo>
                    <a:pt x="942" y="1"/>
                  </a:moveTo>
                  <a:cubicBezTo>
                    <a:pt x="395" y="1"/>
                    <a:pt x="0" y="426"/>
                    <a:pt x="0" y="943"/>
                  </a:cubicBezTo>
                  <a:cubicBezTo>
                    <a:pt x="0" y="1490"/>
                    <a:pt x="395" y="1885"/>
                    <a:pt x="942" y="1885"/>
                  </a:cubicBezTo>
                  <a:cubicBezTo>
                    <a:pt x="1459" y="1885"/>
                    <a:pt x="1885" y="1490"/>
                    <a:pt x="1885" y="943"/>
                  </a:cubicBezTo>
                  <a:cubicBezTo>
                    <a:pt x="1885" y="426"/>
                    <a:pt x="1459" y="1"/>
                    <a:pt x="9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4"/>
            <p:cNvSpPr/>
            <p:nvPr/>
          </p:nvSpPr>
          <p:spPr>
            <a:xfrm>
              <a:off x="7617225" y="3020912"/>
              <a:ext cx="448961" cy="95"/>
            </a:xfrm>
            <a:custGeom>
              <a:rect b="b" l="l" r="r" t="t"/>
              <a:pathLst>
                <a:path extrusionOk="0" fill="none" h="1" w="4743">
                  <a:moveTo>
                    <a:pt x="1" y="0"/>
                  </a:moveTo>
                  <a:lnTo>
                    <a:pt x="4743" y="0"/>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6477917" y="3239573"/>
              <a:ext cx="1553708" cy="834501"/>
            </a:xfrm>
            <a:custGeom>
              <a:rect b="b" l="l" r="r" t="t"/>
              <a:pathLst>
                <a:path extrusionOk="0" fill="none" h="8816" w="16414">
                  <a:moveTo>
                    <a:pt x="16414" y="1459"/>
                  </a:moveTo>
                  <a:lnTo>
                    <a:pt x="8055" y="8815"/>
                  </a:lnTo>
                  <a:lnTo>
                    <a:pt x="0" y="8663"/>
                  </a:lnTo>
                  <a:lnTo>
                    <a:pt x="6201" y="1946"/>
                  </a:lnTo>
                  <a:lnTo>
                    <a:pt x="16019" y="0"/>
                  </a:lnTo>
                </a:path>
              </a:pathLst>
            </a:custGeom>
            <a:noFill/>
            <a:ln cap="rnd" cmpd="sng" w="190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4"/>
            <p:cNvSpPr/>
            <p:nvPr/>
          </p:nvSpPr>
          <p:spPr>
            <a:xfrm>
              <a:off x="7018795" y="4381816"/>
              <a:ext cx="207300" cy="43258"/>
            </a:xfrm>
            <a:custGeom>
              <a:rect b="b" l="l" r="r" t="t"/>
              <a:pathLst>
                <a:path extrusionOk="0" h="457" w="2190">
                  <a:moveTo>
                    <a:pt x="1" y="1"/>
                  </a:moveTo>
                  <a:lnTo>
                    <a:pt x="1" y="456"/>
                  </a:lnTo>
                  <a:lnTo>
                    <a:pt x="2189" y="456"/>
                  </a:lnTo>
                  <a:lnTo>
                    <a:pt x="21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4"/>
            <p:cNvSpPr/>
            <p:nvPr/>
          </p:nvSpPr>
          <p:spPr>
            <a:xfrm>
              <a:off x="7044731" y="3861005"/>
              <a:ext cx="397088" cy="397183"/>
            </a:xfrm>
            <a:custGeom>
              <a:rect b="b" l="l" r="r" t="t"/>
              <a:pathLst>
                <a:path extrusionOk="0" h="4196" w="4195">
                  <a:moveTo>
                    <a:pt x="2098" y="1"/>
                  </a:moveTo>
                  <a:cubicBezTo>
                    <a:pt x="973" y="1"/>
                    <a:pt x="0" y="913"/>
                    <a:pt x="0" y="2098"/>
                  </a:cubicBezTo>
                  <a:cubicBezTo>
                    <a:pt x="0" y="3284"/>
                    <a:pt x="973" y="4196"/>
                    <a:pt x="2098" y="4196"/>
                  </a:cubicBezTo>
                  <a:cubicBezTo>
                    <a:pt x="3253" y="4196"/>
                    <a:pt x="4195" y="3253"/>
                    <a:pt x="4195" y="2098"/>
                  </a:cubicBezTo>
                  <a:cubicBezTo>
                    <a:pt x="4195" y="913"/>
                    <a:pt x="3253" y="1"/>
                    <a:pt x="20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7102284" y="4062439"/>
              <a:ext cx="141040" cy="342471"/>
            </a:xfrm>
            <a:custGeom>
              <a:rect b="b" l="l" r="r" t="t"/>
              <a:pathLst>
                <a:path extrusionOk="0" fill="none" h="3618" w="1490">
                  <a:moveTo>
                    <a:pt x="1490" y="1"/>
                  </a:moveTo>
                  <a:lnTo>
                    <a:pt x="0" y="3618"/>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6820296" y="3153244"/>
              <a:ext cx="494017" cy="1234428"/>
            </a:xfrm>
            <a:custGeom>
              <a:rect b="b" l="l" r="r" t="t"/>
              <a:pathLst>
                <a:path extrusionOk="0" h="13041" w="5219">
                  <a:moveTo>
                    <a:pt x="2584" y="1"/>
                  </a:moveTo>
                  <a:lnTo>
                    <a:pt x="0" y="730"/>
                  </a:lnTo>
                  <a:cubicBezTo>
                    <a:pt x="0" y="730"/>
                    <a:pt x="2189" y="12706"/>
                    <a:pt x="2341" y="12797"/>
                  </a:cubicBezTo>
                  <a:cubicBezTo>
                    <a:pt x="2442" y="12878"/>
                    <a:pt x="3705" y="13040"/>
                    <a:pt x="4518" y="13040"/>
                  </a:cubicBezTo>
                  <a:cubicBezTo>
                    <a:pt x="4924" y="13040"/>
                    <a:pt x="5218" y="13000"/>
                    <a:pt x="5198" y="12888"/>
                  </a:cubicBezTo>
                  <a:cubicBezTo>
                    <a:pt x="5168" y="12554"/>
                    <a:pt x="3709" y="12128"/>
                    <a:pt x="3709" y="12128"/>
                  </a:cubicBezTo>
                  <a:lnTo>
                    <a:pt x="25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6851912" y="2661210"/>
              <a:ext cx="604293" cy="492124"/>
            </a:xfrm>
            <a:custGeom>
              <a:rect b="b" l="l" r="r" t="t"/>
              <a:pathLst>
                <a:path extrusionOk="0" h="5199" w="6384">
                  <a:moveTo>
                    <a:pt x="2645" y="1"/>
                  </a:moveTo>
                  <a:lnTo>
                    <a:pt x="1" y="3800"/>
                  </a:lnTo>
                  <a:lnTo>
                    <a:pt x="4530" y="5199"/>
                  </a:lnTo>
                  <a:lnTo>
                    <a:pt x="6384" y="2645"/>
                  </a:lnTo>
                  <a:lnTo>
                    <a:pt x="26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7389950" y="2416707"/>
              <a:ext cx="546742" cy="618019"/>
            </a:xfrm>
            <a:custGeom>
              <a:rect b="b" l="l" r="r" t="t"/>
              <a:pathLst>
                <a:path extrusionOk="0" h="6529" w="5776">
                  <a:moveTo>
                    <a:pt x="1308" y="0"/>
                  </a:moveTo>
                  <a:lnTo>
                    <a:pt x="1" y="821"/>
                  </a:lnTo>
                  <a:cubicBezTo>
                    <a:pt x="1" y="821"/>
                    <a:pt x="3344" y="5198"/>
                    <a:pt x="3557" y="5684"/>
                  </a:cubicBezTo>
                  <a:cubicBezTo>
                    <a:pt x="3739" y="6201"/>
                    <a:pt x="4530" y="6353"/>
                    <a:pt x="4530" y="6353"/>
                  </a:cubicBezTo>
                  <a:cubicBezTo>
                    <a:pt x="4530" y="6353"/>
                    <a:pt x="5084" y="6529"/>
                    <a:pt x="5453" y="6529"/>
                  </a:cubicBezTo>
                  <a:cubicBezTo>
                    <a:pt x="5637" y="6529"/>
                    <a:pt x="5776" y="6485"/>
                    <a:pt x="5776" y="6353"/>
                  </a:cubicBezTo>
                  <a:cubicBezTo>
                    <a:pt x="5776" y="5927"/>
                    <a:pt x="4499" y="5472"/>
                    <a:pt x="4499" y="5472"/>
                  </a:cubicBezTo>
                  <a:lnTo>
                    <a:pt x="1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4"/>
            <p:cNvSpPr/>
            <p:nvPr/>
          </p:nvSpPr>
          <p:spPr>
            <a:xfrm>
              <a:off x="7254778" y="1775112"/>
              <a:ext cx="446026" cy="299307"/>
            </a:xfrm>
            <a:custGeom>
              <a:rect b="b" l="l" r="r" t="t"/>
              <a:pathLst>
                <a:path extrusionOk="0" h="3162" w="4712">
                  <a:moveTo>
                    <a:pt x="2189" y="0"/>
                  </a:moveTo>
                  <a:lnTo>
                    <a:pt x="0" y="2341"/>
                  </a:lnTo>
                  <a:lnTo>
                    <a:pt x="1429" y="3161"/>
                  </a:lnTo>
                  <a:cubicBezTo>
                    <a:pt x="1429" y="3161"/>
                    <a:pt x="1733" y="2888"/>
                    <a:pt x="2158" y="2645"/>
                  </a:cubicBezTo>
                  <a:cubicBezTo>
                    <a:pt x="2252" y="2584"/>
                    <a:pt x="2346" y="2562"/>
                    <a:pt x="2443" y="2562"/>
                  </a:cubicBezTo>
                  <a:cubicBezTo>
                    <a:pt x="2697" y="2562"/>
                    <a:pt x="2971" y="2712"/>
                    <a:pt x="3317" y="2712"/>
                  </a:cubicBezTo>
                  <a:cubicBezTo>
                    <a:pt x="3438" y="2712"/>
                    <a:pt x="3568" y="2694"/>
                    <a:pt x="3708" y="2645"/>
                  </a:cubicBezTo>
                  <a:cubicBezTo>
                    <a:pt x="4438" y="2371"/>
                    <a:pt x="4377" y="1459"/>
                    <a:pt x="4377" y="1459"/>
                  </a:cubicBezTo>
                  <a:lnTo>
                    <a:pt x="4711" y="1338"/>
                  </a:lnTo>
                  <a:lnTo>
                    <a:pt x="43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4"/>
            <p:cNvSpPr/>
            <p:nvPr/>
          </p:nvSpPr>
          <p:spPr>
            <a:xfrm>
              <a:off x="7326719" y="1740562"/>
              <a:ext cx="264757" cy="184203"/>
            </a:xfrm>
            <a:custGeom>
              <a:rect b="b" l="l" r="r" t="t"/>
              <a:pathLst>
                <a:path extrusionOk="0" h="1946" w="2797">
                  <a:moveTo>
                    <a:pt x="0" y="0"/>
                  </a:moveTo>
                  <a:lnTo>
                    <a:pt x="0" y="1946"/>
                  </a:lnTo>
                  <a:lnTo>
                    <a:pt x="1125" y="1946"/>
                  </a:lnTo>
                  <a:cubicBezTo>
                    <a:pt x="790" y="1794"/>
                    <a:pt x="1125" y="1247"/>
                    <a:pt x="1246" y="1125"/>
                  </a:cubicBezTo>
                  <a:cubicBezTo>
                    <a:pt x="1261" y="1114"/>
                    <a:pt x="1278" y="1109"/>
                    <a:pt x="1298" y="1109"/>
                  </a:cubicBezTo>
                  <a:cubicBezTo>
                    <a:pt x="1443" y="1109"/>
                    <a:pt x="1702" y="1368"/>
                    <a:pt x="1702" y="1368"/>
                  </a:cubicBezTo>
                  <a:lnTo>
                    <a:pt x="2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6607409" y="2661210"/>
              <a:ext cx="535194" cy="638843"/>
            </a:xfrm>
            <a:custGeom>
              <a:rect b="b" l="l" r="r" t="t"/>
              <a:pathLst>
                <a:path extrusionOk="0" h="6749" w="5654">
                  <a:moveTo>
                    <a:pt x="821" y="1"/>
                  </a:moveTo>
                  <a:cubicBezTo>
                    <a:pt x="821" y="1"/>
                    <a:pt x="0" y="2037"/>
                    <a:pt x="790" y="3375"/>
                  </a:cubicBezTo>
                  <a:cubicBezTo>
                    <a:pt x="1672" y="4712"/>
                    <a:pt x="1338" y="6749"/>
                    <a:pt x="1338" y="6749"/>
                  </a:cubicBezTo>
                  <a:lnTo>
                    <a:pt x="5654" y="6110"/>
                  </a:lnTo>
                  <a:lnTo>
                    <a:pt x="51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6518147" y="1935274"/>
              <a:ext cx="1044546" cy="747321"/>
            </a:xfrm>
            <a:custGeom>
              <a:rect b="b" l="l" r="r" t="t"/>
              <a:pathLst>
                <a:path extrusionOk="0" h="7895" w="11035">
                  <a:moveTo>
                    <a:pt x="7894" y="1"/>
                  </a:moveTo>
                  <a:cubicBezTo>
                    <a:pt x="6682" y="1"/>
                    <a:pt x="5624" y="1493"/>
                    <a:pt x="5016" y="2168"/>
                  </a:cubicBezTo>
                  <a:cubicBezTo>
                    <a:pt x="4165" y="3080"/>
                    <a:pt x="3527" y="3323"/>
                    <a:pt x="2797" y="3901"/>
                  </a:cubicBezTo>
                  <a:cubicBezTo>
                    <a:pt x="2068" y="4478"/>
                    <a:pt x="2493" y="4752"/>
                    <a:pt x="2129" y="5390"/>
                  </a:cubicBezTo>
                  <a:cubicBezTo>
                    <a:pt x="1733" y="6029"/>
                    <a:pt x="1" y="7336"/>
                    <a:pt x="518" y="7670"/>
                  </a:cubicBezTo>
                  <a:cubicBezTo>
                    <a:pt x="802" y="7844"/>
                    <a:pt x="2006" y="7894"/>
                    <a:pt x="3191" y="7894"/>
                  </a:cubicBezTo>
                  <a:cubicBezTo>
                    <a:pt x="4285" y="7894"/>
                    <a:pt x="5364" y="7851"/>
                    <a:pt x="5685" y="7822"/>
                  </a:cubicBezTo>
                  <a:cubicBezTo>
                    <a:pt x="6384" y="7731"/>
                    <a:pt x="6901" y="7488"/>
                    <a:pt x="6901" y="6910"/>
                  </a:cubicBezTo>
                  <a:cubicBezTo>
                    <a:pt x="6901" y="6333"/>
                    <a:pt x="8268" y="4478"/>
                    <a:pt x="8268" y="4478"/>
                  </a:cubicBezTo>
                  <a:lnTo>
                    <a:pt x="9211" y="6302"/>
                  </a:lnTo>
                  <a:lnTo>
                    <a:pt x="11034" y="5299"/>
                  </a:lnTo>
                  <a:cubicBezTo>
                    <a:pt x="11034" y="5299"/>
                    <a:pt x="10244" y="1652"/>
                    <a:pt x="9211" y="649"/>
                  </a:cubicBezTo>
                  <a:cubicBezTo>
                    <a:pt x="8761" y="184"/>
                    <a:pt x="8318" y="1"/>
                    <a:pt x="7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7274846" y="1570839"/>
              <a:ext cx="569838" cy="230207"/>
            </a:xfrm>
            <a:custGeom>
              <a:rect b="b" l="l" r="r" t="t"/>
              <a:pathLst>
                <a:path extrusionOk="0" h="2432" w="6020">
                  <a:moveTo>
                    <a:pt x="2037" y="0"/>
                  </a:moveTo>
                  <a:cubicBezTo>
                    <a:pt x="214" y="0"/>
                    <a:pt x="1" y="2432"/>
                    <a:pt x="1" y="2432"/>
                  </a:cubicBezTo>
                  <a:lnTo>
                    <a:pt x="6019" y="2432"/>
                  </a:lnTo>
                  <a:lnTo>
                    <a:pt x="4317" y="2067"/>
                  </a:lnTo>
                  <a:cubicBezTo>
                    <a:pt x="4317" y="2067"/>
                    <a:pt x="3861" y="0"/>
                    <a:pt x="20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45"/>
          <p:cNvSpPr txBox="1"/>
          <p:nvPr>
            <p:ph type="title"/>
          </p:nvPr>
        </p:nvSpPr>
        <p:spPr>
          <a:xfrm>
            <a:off x="560388" y="18956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Network Statistics</a:t>
            </a:r>
            <a:endParaRPr/>
          </a:p>
        </p:txBody>
      </p:sp>
      <p:graphicFrame>
        <p:nvGraphicFramePr>
          <p:cNvPr id="1313" name="Google Shape;1313;p45"/>
          <p:cNvGraphicFramePr/>
          <p:nvPr/>
        </p:nvGraphicFramePr>
        <p:xfrm>
          <a:off x="164413" y="779150"/>
          <a:ext cx="3000000" cy="3000000"/>
        </p:xfrm>
        <a:graphic>
          <a:graphicData uri="http://schemas.openxmlformats.org/drawingml/2006/table">
            <a:tbl>
              <a:tblPr>
                <a:noFill/>
                <a:tableStyleId>{8315DFA7-83F8-4CCA-B5CF-DCD4E4C63889}</a:tableStyleId>
              </a:tblPr>
              <a:tblGrid>
                <a:gridCol w="1789425"/>
                <a:gridCol w="1789425"/>
                <a:gridCol w="1789550"/>
                <a:gridCol w="1789275"/>
              </a:tblGrid>
              <a:tr h="841300">
                <a:tc>
                  <a:txBody>
                    <a:bodyPr/>
                    <a:lstStyle/>
                    <a:p>
                      <a:pPr indent="0" lvl="0" marL="0" rtl="0" algn="ctr">
                        <a:spcBef>
                          <a:spcPts val="0"/>
                        </a:spcBef>
                        <a:spcAft>
                          <a:spcPts val="0"/>
                        </a:spcAft>
                        <a:buNone/>
                      </a:pPr>
                      <a:r>
                        <a:t/>
                      </a:r>
                      <a:endParaRPr>
                        <a:solidFill>
                          <a:srgbClr val="835017"/>
                        </a:solidFill>
                        <a:latin typeface="Ubuntu"/>
                        <a:ea typeface="Ubuntu"/>
                        <a:cs typeface="Ubuntu"/>
                        <a:sym typeface="Ubuntu"/>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Bike friendly cities</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Non- bike friendly cities</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Census tracts (sample size 50)</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434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 Bike node ratio</a:t>
                      </a:r>
                      <a:endParaRPr sz="1300">
                        <a:solidFill>
                          <a:schemeClr val="dk1"/>
                        </a:solidFill>
                        <a:latin typeface="Kanit Medium"/>
                        <a:ea typeface="Kanit Medium"/>
                        <a:cs typeface="Kanit Medium"/>
                        <a:sym typeface="Kanit Medium"/>
                      </a:endParaRPr>
                    </a:p>
                  </a:txBody>
                  <a:tcPr marT="91425" marB="91425" marR="91425" marL="91425" anchor="b">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1.95%</a:t>
                      </a:r>
                      <a:endParaRPr>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0.59%</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0.75%</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5758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Bike edge ratio</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1.7%</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0.47%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0.58%</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5758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Total edge length ratio</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13.5%</a:t>
                      </a:r>
                      <a:endParaRPr>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6.11%</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5.74%</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064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Degree</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3.13</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2.97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2.83</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064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Beta index</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1.56</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1.48</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1.41</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100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Gamma index</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0.52</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0.52</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0.51</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100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POI</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2287</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417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159</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1314" name="Google Shape;1314;p45"/>
          <p:cNvSpPr/>
          <p:nvPr/>
        </p:nvSpPr>
        <p:spPr>
          <a:xfrm>
            <a:off x="1154500" y="954700"/>
            <a:ext cx="725275" cy="303425"/>
          </a:xfrm>
          <a:prstGeom prst="flowChartProcess">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7505700" y="1859200"/>
            <a:ext cx="190500" cy="1484100"/>
          </a:xfrm>
          <a:prstGeom prst="rightBracket">
            <a:avLst>
              <a:gd fmla="val 8333"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txBox="1"/>
          <p:nvPr/>
        </p:nvSpPr>
        <p:spPr>
          <a:xfrm>
            <a:off x="7943850" y="2077900"/>
            <a:ext cx="971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ExtraLight"/>
                <a:ea typeface="Kanit ExtraLight"/>
                <a:cs typeface="Kanit ExtraLight"/>
                <a:sym typeface="Kanit ExtraLight"/>
              </a:rPr>
              <a:t>Ratio w.r.t original bike network</a:t>
            </a:r>
            <a:endParaRPr>
              <a:latin typeface="Kanit ExtraLight"/>
              <a:ea typeface="Kanit ExtraLight"/>
              <a:cs typeface="Kanit ExtraLight"/>
              <a:sym typeface="Kanit ExtraLight"/>
            </a:endParaRPr>
          </a:p>
        </p:txBody>
      </p:sp>
      <p:sp>
        <p:nvSpPr>
          <p:cNvPr id="1317" name="Google Shape;1317;p45"/>
          <p:cNvSpPr/>
          <p:nvPr/>
        </p:nvSpPr>
        <p:spPr>
          <a:xfrm>
            <a:off x="7505700" y="3487975"/>
            <a:ext cx="190500" cy="1127700"/>
          </a:xfrm>
          <a:prstGeom prst="rightBracket">
            <a:avLst>
              <a:gd fmla="val 8333"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txBox="1"/>
          <p:nvPr/>
        </p:nvSpPr>
        <p:spPr>
          <a:xfrm>
            <a:off x="8020050" y="3706675"/>
            <a:ext cx="112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ExtraLight"/>
                <a:ea typeface="Kanit ExtraLight"/>
                <a:cs typeface="Kanit ExtraLight"/>
                <a:sym typeface="Kanit ExtraLight"/>
              </a:rPr>
              <a:t>Cycle-lane network only</a:t>
            </a:r>
            <a:endParaRPr>
              <a:latin typeface="Kanit ExtraLight"/>
              <a:ea typeface="Kanit ExtraLight"/>
              <a:cs typeface="Kanit ExtraLight"/>
              <a:sym typeface="Kanit ExtraLight"/>
            </a:endParaRPr>
          </a:p>
        </p:txBody>
      </p:sp>
      <p:grpSp>
        <p:nvGrpSpPr>
          <p:cNvPr id="1319" name="Google Shape;1319;p45"/>
          <p:cNvGrpSpPr/>
          <p:nvPr/>
        </p:nvGrpSpPr>
        <p:grpSpPr>
          <a:xfrm>
            <a:off x="7635248" y="270999"/>
            <a:ext cx="524598" cy="315368"/>
            <a:chOff x="4149712" y="1952628"/>
            <a:chExt cx="524598" cy="315368"/>
          </a:xfrm>
        </p:grpSpPr>
        <p:sp>
          <p:nvSpPr>
            <p:cNvPr id="1320" name="Google Shape;1320;p45"/>
            <p:cNvSpPr/>
            <p:nvPr/>
          </p:nvSpPr>
          <p:spPr>
            <a:xfrm>
              <a:off x="4474324" y="1984514"/>
              <a:ext cx="83943" cy="251851"/>
            </a:xfrm>
            <a:custGeom>
              <a:rect b="b" l="l" r="r" t="t"/>
              <a:pathLst>
                <a:path extrusionOk="0" h="11824" w="3941">
                  <a:moveTo>
                    <a:pt x="963" y="0"/>
                  </a:moveTo>
                  <a:lnTo>
                    <a:pt x="1" y="5910"/>
                  </a:lnTo>
                  <a:lnTo>
                    <a:pt x="963" y="11824"/>
                  </a:lnTo>
                  <a:cubicBezTo>
                    <a:pt x="963" y="11824"/>
                    <a:pt x="3941" y="11062"/>
                    <a:pt x="3941" y="5910"/>
                  </a:cubicBezTo>
                  <a:cubicBezTo>
                    <a:pt x="3941" y="758"/>
                    <a:pt x="963" y="0"/>
                    <a:pt x="9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4616267" y="2094890"/>
              <a:ext cx="58043" cy="30757"/>
            </a:xfrm>
            <a:custGeom>
              <a:rect b="b" l="l" r="r" t="t"/>
              <a:pathLst>
                <a:path extrusionOk="0" h="1444" w="2725">
                  <a:moveTo>
                    <a:pt x="1" y="1"/>
                  </a:moveTo>
                  <a:lnTo>
                    <a:pt x="1" y="1444"/>
                  </a:lnTo>
                  <a:lnTo>
                    <a:pt x="2725" y="1444"/>
                  </a:lnTo>
                  <a:lnTo>
                    <a:pt x="27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4592752" y="1981319"/>
              <a:ext cx="62792" cy="62707"/>
            </a:xfrm>
            <a:custGeom>
              <a:rect b="b" l="l" r="r" t="t"/>
              <a:pathLst>
                <a:path extrusionOk="0" h="2944" w="2948">
                  <a:moveTo>
                    <a:pt x="1924" y="0"/>
                  </a:moveTo>
                  <a:lnTo>
                    <a:pt x="0" y="1924"/>
                  </a:lnTo>
                  <a:lnTo>
                    <a:pt x="1020" y="2944"/>
                  </a:lnTo>
                  <a:lnTo>
                    <a:pt x="2948" y="1020"/>
                  </a:lnTo>
                  <a:lnTo>
                    <a:pt x="19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4592667" y="2176597"/>
              <a:ext cx="62792" cy="62814"/>
            </a:xfrm>
            <a:custGeom>
              <a:rect b="b" l="l" r="r" t="t"/>
              <a:pathLst>
                <a:path extrusionOk="0" h="2949" w="2948">
                  <a:moveTo>
                    <a:pt x="1020" y="1"/>
                  </a:moveTo>
                  <a:lnTo>
                    <a:pt x="1" y="1020"/>
                  </a:lnTo>
                  <a:lnTo>
                    <a:pt x="1928" y="2948"/>
                  </a:lnTo>
                  <a:lnTo>
                    <a:pt x="2948" y="1925"/>
                  </a:lnTo>
                  <a:lnTo>
                    <a:pt x="10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4410892" y="1952628"/>
              <a:ext cx="83943" cy="315368"/>
            </a:xfrm>
            <a:custGeom>
              <a:rect b="b" l="l" r="r" t="t"/>
              <a:pathLst>
                <a:path extrusionOk="0" h="14806" w="3941">
                  <a:moveTo>
                    <a:pt x="967" y="1"/>
                  </a:moveTo>
                  <a:lnTo>
                    <a:pt x="1" y="7403"/>
                  </a:lnTo>
                  <a:lnTo>
                    <a:pt x="967" y="14806"/>
                  </a:lnTo>
                  <a:lnTo>
                    <a:pt x="3941" y="14806"/>
                  </a:lnTo>
                  <a:lnTo>
                    <a:pt x="39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4149712" y="1952628"/>
              <a:ext cx="281693" cy="315368"/>
            </a:xfrm>
            <a:custGeom>
              <a:rect b="b" l="l" r="r" t="t"/>
              <a:pathLst>
                <a:path extrusionOk="0" h="14806" w="13225">
                  <a:moveTo>
                    <a:pt x="12586" y="1"/>
                  </a:moveTo>
                  <a:cubicBezTo>
                    <a:pt x="4687" y="1"/>
                    <a:pt x="1" y="3317"/>
                    <a:pt x="1" y="7403"/>
                  </a:cubicBezTo>
                  <a:cubicBezTo>
                    <a:pt x="1" y="11493"/>
                    <a:pt x="4687" y="14806"/>
                    <a:pt x="12586" y="14806"/>
                  </a:cubicBezTo>
                  <a:lnTo>
                    <a:pt x="13225" y="14806"/>
                  </a:lnTo>
                  <a:lnTo>
                    <a:pt x="13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45"/>
          <p:cNvGrpSpPr/>
          <p:nvPr/>
        </p:nvGrpSpPr>
        <p:grpSpPr>
          <a:xfrm>
            <a:off x="762392" y="166416"/>
            <a:ext cx="392098" cy="524513"/>
            <a:chOff x="3392078" y="2573351"/>
            <a:chExt cx="392098" cy="524513"/>
          </a:xfrm>
        </p:grpSpPr>
        <p:sp>
          <p:nvSpPr>
            <p:cNvPr id="1327" name="Google Shape;1327;p45"/>
            <p:cNvSpPr/>
            <p:nvPr/>
          </p:nvSpPr>
          <p:spPr>
            <a:xfrm>
              <a:off x="3557395" y="2573351"/>
              <a:ext cx="226781" cy="524513"/>
            </a:xfrm>
            <a:custGeom>
              <a:rect b="b" l="l" r="r" t="t"/>
              <a:pathLst>
                <a:path extrusionOk="0" h="24625" w="10647">
                  <a:moveTo>
                    <a:pt x="1447" y="1"/>
                  </a:moveTo>
                  <a:lnTo>
                    <a:pt x="0" y="9762"/>
                  </a:lnTo>
                  <a:lnTo>
                    <a:pt x="1447" y="24625"/>
                  </a:lnTo>
                  <a:lnTo>
                    <a:pt x="10646" y="24625"/>
                  </a:lnTo>
                  <a:lnTo>
                    <a:pt x="10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3392078" y="2573351"/>
              <a:ext cx="196130" cy="524513"/>
            </a:xfrm>
            <a:custGeom>
              <a:rect b="b" l="l" r="r" t="t"/>
              <a:pathLst>
                <a:path extrusionOk="0" h="24625" w="9208">
                  <a:moveTo>
                    <a:pt x="1" y="1"/>
                  </a:moveTo>
                  <a:lnTo>
                    <a:pt x="1" y="24625"/>
                  </a:lnTo>
                  <a:lnTo>
                    <a:pt x="9208" y="24625"/>
                  </a:lnTo>
                  <a:lnTo>
                    <a:pt x="9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3557395" y="2638596"/>
              <a:ext cx="161454" cy="328574"/>
            </a:xfrm>
            <a:custGeom>
              <a:rect b="b" l="l" r="r" t="t"/>
              <a:pathLst>
                <a:path extrusionOk="0" h="15426" w="7580">
                  <a:moveTo>
                    <a:pt x="1447" y="0"/>
                  </a:moveTo>
                  <a:lnTo>
                    <a:pt x="0" y="6699"/>
                  </a:lnTo>
                  <a:lnTo>
                    <a:pt x="1447" y="15425"/>
                  </a:lnTo>
                  <a:lnTo>
                    <a:pt x="7580" y="15425"/>
                  </a:lnTo>
                  <a:lnTo>
                    <a:pt x="7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3457494" y="2638596"/>
              <a:ext cx="130718" cy="328638"/>
            </a:xfrm>
            <a:custGeom>
              <a:rect b="b" l="l" r="r" t="t"/>
              <a:pathLst>
                <a:path extrusionOk="0" h="15429" w="6137">
                  <a:moveTo>
                    <a:pt x="0" y="0"/>
                  </a:moveTo>
                  <a:lnTo>
                    <a:pt x="0" y="15429"/>
                  </a:lnTo>
                  <a:lnTo>
                    <a:pt x="6137" y="15429"/>
                  </a:lnTo>
                  <a:lnTo>
                    <a:pt x="61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3567726" y="2709976"/>
              <a:ext cx="85903" cy="179900"/>
            </a:xfrm>
            <a:custGeom>
              <a:rect b="b" l="l" r="r" t="t"/>
              <a:pathLst>
                <a:path extrusionOk="0" h="8446" w="4033">
                  <a:moveTo>
                    <a:pt x="962" y="1"/>
                  </a:moveTo>
                  <a:lnTo>
                    <a:pt x="0" y="3348"/>
                  </a:lnTo>
                  <a:lnTo>
                    <a:pt x="962" y="8446"/>
                  </a:lnTo>
                  <a:cubicBezTo>
                    <a:pt x="962" y="8446"/>
                    <a:pt x="4032" y="6091"/>
                    <a:pt x="4032" y="3063"/>
                  </a:cubicBezTo>
                  <a:cubicBezTo>
                    <a:pt x="4025" y="1378"/>
                    <a:pt x="2651" y="1"/>
                    <a:pt x="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3522888" y="2710146"/>
              <a:ext cx="65327" cy="179900"/>
            </a:xfrm>
            <a:custGeom>
              <a:rect b="b" l="l" r="r" t="t"/>
              <a:pathLst>
                <a:path extrusionOk="0" h="8446" w="3067">
                  <a:moveTo>
                    <a:pt x="3053" y="0"/>
                  </a:moveTo>
                  <a:cubicBezTo>
                    <a:pt x="1366" y="0"/>
                    <a:pt x="0" y="1375"/>
                    <a:pt x="0" y="3063"/>
                  </a:cubicBezTo>
                  <a:cubicBezTo>
                    <a:pt x="0" y="6087"/>
                    <a:pt x="3067" y="8446"/>
                    <a:pt x="3067" y="8446"/>
                  </a:cubicBezTo>
                  <a:lnTo>
                    <a:pt x="3067" y="0"/>
                  </a:lnTo>
                  <a:cubicBezTo>
                    <a:pt x="3062" y="0"/>
                    <a:pt x="3058"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3551729" y="3017136"/>
              <a:ext cx="36487" cy="30757"/>
            </a:xfrm>
            <a:custGeom>
              <a:rect b="b" l="l" r="r" t="t"/>
              <a:pathLst>
                <a:path extrusionOk="0" h="1444" w="1713">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3588196" y="3017136"/>
              <a:ext cx="36508" cy="30757"/>
            </a:xfrm>
            <a:custGeom>
              <a:rect b="b" l="l" r="r" t="t"/>
              <a:pathLst>
                <a:path extrusionOk="0" h="1444" w="1714">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3572881" y="2764975"/>
              <a:ext cx="15336" cy="32717"/>
            </a:xfrm>
            <a:custGeom>
              <a:rect b="b" l="l" r="r" t="t"/>
              <a:pathLst>
                <a:path extrusionOk="0" h="1536" w="720">
                  <a:moveTo>
                    <a:pt x="0" y="0"/>
                  </a:moveTo>
                  <a:lnTo>
                    <a:pt x="0" y="1535"/>
                  </a:lnTo>
                  <a:lnTo>
                    <a:pt x="720" y="1535"/>
                  </a:lnTo>
                  <a:lnTo>
                    <a:pt x="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3588196" y="2764975"/>
              <a:ext cx="15443" cy="32717"/>
            </a:xfrm>
            <a:custGeom>
              <a:rect b="b" l="l" r="r" t="t"/>
              <a:pathLst>
                <a:path extrusionOk="0" h="1536" w="725">
                  <a:moveTo>
                    <a:pt x="1" y="0"/>
                  </a:moveTo>
                  <a:lnTo>
                    <a:pt x="1" y="1535"/>
                  </a:lnTo>
                  <a:lnTo>
                    <a:pt x="724" y="1535"/>
                  </a:lnTo>
                  <a:lnTo>
                    <a:pt x="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 name="Shape 1340"/>
        <p:cNvGrpSpPr/>
        <p:nvPr/>
      </p:nvGrpSpPr>
      <p:grpSpPr>
        <a:xfrm>
          <a:off x="0" y="0"/>
          <a:ext cx="0" cy="0"/>
          <a:chOff x="0" y="0"/>
          <a:chExt cx="0" cy="0"/>
        </a:xfrm>
      </p:grpSpPr>
      <p:graphicFrame>
        <p:nvGraphicFramePr>
          <p:cNvPr id="1341" name="Google Shape;1341;p46"/>
          <p:cNvGraphicFramePr/>
          <p:nvPr/>
        </p:nvGraphicFramePr>
        <p:xfrm>
          <a:off x="311700" y="1017725"/>
          <a:ext cx="3000000" cy="3000000"/>
        </p:xfrm>
        <a:graphic>
          <a:graphicData uri="http://schemas.openxmlformats.org/drawingml/2006/table">
            <a:tbl>
              <a:tblPr>
                <a:noFill/>
                <a:tableStyleId>{8315DFA7-83F8-4CCA-B5CF-DCD4E4C63889}</a:tableStyleId>
              </a:tblPr>
              <a:tblGrid>
                <a:gridCol w="4243025"/>
                <a:gridCol w="4243025"/>
              </a:tblGrid>
              <a:tr h="539175">
                <a:tc>
                  <a:txBody>
                    <a:bodyPr/>
                    <a:lstStyle/>
                    <a:p>
                      <a:pPr indent="0" lvl="0" marL="0" rtl="0" algn="ctr">
                        <a:spcBef>
                          <a:spcPts val="0"/>
                        </a:spcBef>
                        <a:spcAft>
                          <a:spcPts val="0"/>
                        </a:spcAft>
                        <a:buNone/>
                      </a:pPr>
                      <a:r>
                        <a:rPr lang="en">
                          <a:latin typeface="Bree Serif"/>
                          <a:ea typeface="Bree Serif"/>
                          <a:cs typeface="Bree Serif"/>
                          <a:sym typeface="Bree Serif"/>
                        </a:rPr>
                        <a:t>Fig 7: Map of Detroit, 2km bounded box, all nodes and edges</a:t>
                      </a:r>
                      <a:endParaRPr>
                        <a:latin typeface="Bree Serif"/>
                        <a:ea typeface="Bree Serif"/>
                        <a:cs typeface="Bree Serif"/>
                        <a:sym typeface="Bree Serif"/>
                      </a:endParaRPr>
                    </a:p>
                  </a:txBody>
                  <a:tcPr marT="91425" marB="91425" marR="91425" marL="91425"/>
                </a:tc>
                <a:tc>
                  <a:txBody>
                    <a:bodyPr/>
                    <a:lstStyle/>
                    <a:p>
                      <a:pPr indent="0" lvl="0" marL="0" rtl="0" algn="ctr">
                        <a:spcBef>
                          <a:spcPts val="0"/>
                        </a:spcBef>
                        <a:spcAft>
                          <a:spcPts val="0"/>
                        </a:spcAft>
                        <a:buNone/>
                      </a:pPr>
                      <a:r>
                        <a:rPr lang="en">
                          <a:solidFill>
                            <a:srgbClr val="000000"/>
                          </a:solidFill>
                          <a:latin typeface="Bree Serif"/>
                          <a:ea typeface="Bree Serif"/>
                          <a:cs typeface="Bree Serif"/>
                          <a:sym typeface="Bree Serif"/>
                        </a:rPr>
                        <a:t>Fig </a:t>
                      </a:r>
                      <a:r>
                        <a:rPr lang="en">
                          <a:latin typeface="Bree Serif"/>
                          <a:ea typeface="Bree Serif"/>
                          <a:cs typeface="Bree Serif"/>
                          <a:sym typeface="Bree Serif"/>
                        </a:rPr>
                        <a:t>8</a:t>
                      </a:r>
                      <a:r>
                        <a:rPr lang="en">
                          <a:solidFill>
                            <a:srgbClr val="000000"/>
                          </a:solidFill>
                          <a:latin typeface="Bree Serif"/>
                          <a:ea typeface="Bree Serif"/>
                          <a:cs typeface="Bree Serif"/>
                          <a:sym typeface="Bree Serif"/>
                        </a:rPr>
                        <a:t>: Map of </a:t>
                      </a:r>
                      <a:r>
                        <a:rPr lang="en">
                          <a:latin typeface="Bree Serif"/>
                          <a:ea typeface="Bree Serif"/>
                          <a:cs typeface="Bree Serif"/>
                          <a:sym typeface="Bree Serif"/>
                        </a:rPr>
                        <a:t>Detroit</a:t>
                      </a:r>
                      <a:r>
                        <a:rPr lang="en">
                          <a:solidFill>
                            <a:srgbClr val="000000"/>
                          </a:solidFill>
                          <a:latin typeface="Bree Serif"/>
                          <a:ea typeface="Bree Serif"/>
                          <a:cs typeface="Bree Serif"/>
                          <a:sym typeface="Bree Serif"/>
                        </a:rPr>
                        <a:t>, 2km bounded box, cycleway only nodes and edges</a:t>
                      </a:r>
                      <a:endParaRPr>
                        <a:latin typeface="Bree Serif"/>
                        <a:ea typeface="Bree Serif"/>
                        <a:cs typeface="Bree Serif"/>
                        <a:sym typeface="Bree Serif"/>
                      </a:endParaRPr>
                    </a:p>
                  </a:txBody>
                  <a:tcPr marT="91425" marB="91425" marR="91425" marL="91425"/>
                </a:tc>
              </a:tr>
              <a:tr h="3347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
        <p:nvSpPr>
          <p:cNvPr id="1342" name="Google Shape;1342;p46"/>
          <p:cNvSpPr txBox="1"/>
          <p:nvPr>
            <p:ph type="title"/>
          </p:nvPr>
        </p:nvSpPr>
        <p:spPr>
          <a:xfrm>
            <a:off x="705125" y="25701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700"/>
              <a:t>Ex. Detroit</a:t>
            </a:r>
            <a:endParaRPr b="0" sz="3700"/>
          </a:p>
        </p:txBody>
      </p:sp>
      <p:grpSp>
        <p:nvGrpSpPr>
          <p:cNvPr id="1343" name="Google Shape;1343;p46"/>
          <p:cNvGrpSpPr/>
          <p:nvPr/>
        </p:nvGrpSpPr>
        <p:grpSpPr>
          <a:xfrm>
            <a:off x="394545" y="234279"/>
            <a:ext cx="524513" cy="523682"/>
            <a:chOff x="2936677" y="1168362"/>
            <a:chExt cx="524513" cy="523682"/>
          </a:xfrm>
        </p:grpSpPr>
        <p:sp>
          <p:nvSpPr>
            <p:cNvPr id="1344" name="Google Shape;1344;p46"/>
            <p:cNvSpPr/>
            <p:nvPr/>
          </p:nvSpPr>
          <p:spPr>
            <a:xfrm>
              <a:off x="3309555" y="1285959"/>
              <a:ext cx="151635" cy="406084"/>
            </a:xfrm>
            <a:custGeom>
              <a:rect b="b" l="l" r="r" t="t"/>
              <a:pathLst>
                <a:path extrusionOk="0" h="19065" w="7119">
                  <a:moveTo>
                    <a:pt x="7118" y="0"/>
                  </a:moveTo>
                  <a:lnTo>
                    <a:pt x="962" y="2047"/>
                  </a:lnTo>
                  <a:lnTo>
                    <a:pt x="0" y="8634"/>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3178432" y="1285959"/>
              <a:ext cx="151635" cy="406084"/>
            </a:xfrm>
            <a:custGeom>
              <a:rect b="b" l="l" r="r" t="t"/>
              <a:pathLst>
                <a:path extrusionOk="0" h="19065" w="7119">
                  <a:moveTo>
                    <a:pt x="962" y="0"/>
                  </a:moveTo>
                  <a:lnTo>
                    <a:pt x="0" y="8030"/>
                  </a:lnTo>
                  <a:lnTo>
                    <a:pt x="962" y="17022"/>
                  </a:lnTo>
                  <a:lnTo>
                    <a:pt x="7118" y="19065"/>
                  </a:lnTo>
                  <a:lnTo>
                    <a:pt x="7118" y="2047"/>
                  </a:lnTo>
                  <a:lnTo>
                    <a:pt x="9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3047309" y="1285959"/>
              <a:ext cx="151635" cy="406084"/>
            </a:xfrm>
            <a:custGeom>
              <a:rect b="b" l="l" r="r" t="t"/>
              <a:pathLst>
                <a:path extrusionOk="0" h="19065" w="7119">
                  <a:moveTo>
                    <a:pt x="7118" y="0"/>
                  </a:moveTo>
                  <a:lnTo>
                    <a:pt x="962" y="2047"/>
                  </a:lnTo>
                  <a:lnTo>
                    <a:pt x="0" y="8572"/>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2936677" y="1285959"/>
              <a:ext cx="131144" cy="406084"/>
            </a:xfrm>
            <a:custGeom>
              <a:rect b="b" l="l" r="r" t="t"/>
              <a:pathLst>
                <a:path extrusionOk="0" h="19065" w="6157">
                  <a:moveTo>
                    <a:pt x="0" y="0"/>
                  </a:moveTo>
                  <a:lnTo>
                    <a:pt x="0" y="17022"/>
                  </a:lnTo>
                  <a:lnTo>
                    <a:pt x="6156" y="19065"/>
                  </a:lnTo>
                  <a:lnTo>
                    <a:pt x="6156" y="20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309555" y="1168362"/>
              <a:ext cx="91313" cy="194725"/>
            </a:xfrm>
            <a:custGeom>
              <a:rect b="b" l="l" r="r" t="t"/>
              <a:pathLst>
                <a:path extrusionOk="0" h="9142" w="4287">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3259393" y="1168362"/>
              <a:ext cx="70759" cy="194895"/>
            </a:xfrm>
            <a:custGeom>
              <a:rect b="b" l="l" r="r" t="t"/>
              <a:pathLst>
                <a:path extrusionOk="0" h="9150" w="3322">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3319800" y="1217437"/>
              <a:ext cx="25667" cy="43537"/>
            </a:xfrm>
            <a:custGeom>
              <a:rect b="b" l="l" r="r" t="t"/>
              <a:pathLst>
                <a:path extrusionOk="0" h="2044" w="1205">
                  <a:moveTo>
                    <a:pt x="481" y="1"/>
                  </a:moveTo>
                  <a:lnTo>
                    <a:pt x="0" y="1020"/>
                  </a:lnTo>
                  <a:lnTo>
                    <a:pt x="481" y="2044"/>
                  </a:lnTo>
                  <a:lnTo>
                    <a:pt x="1205" y="2044"/>
                  </a:lnTo>
                  <a:lnTo>
                    <a:pt x="1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3314709" y="1217437"/>
              <a:ext cx="15357" cy="43537"/>
            </a:xfrm>
            <a:custGeom>
              <a:rect b="b" l="l" r="r" t="t"/>
              <a:pathLst>
                <a:path extrusionOk="0" h="2044" w="721">
                  <a:moveTo>
                    <a:pt x="1" y="1"/>
                  </a:moveTo>
                  <a:lnTo>
                    <a:pt x="1" y="2044"/>
                  </a:lnTo>
                  <a:lnTo>
                    <a:pt x="720" y="2044"/>
                  </a:lnTo>
                  <a:lnTo>
                    <a:pt x="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46"/>
          <p:cNvGrpSpPr/>
          <p:nvPr/>
        </p:nvGrpSpPr>
        <p:grpSpPr>
          <a:xfrm>
            <a:off x="8288314" y="329872"/>
            <a:ext cx="524527" cy="332500"/>
            <a:chOff x="2142437" y="2685799"/>
            <a:chExt cx="524527" cy="332500"/>
          </a:xfrm>
        </p:grpSpPr>
        <p:sp>
          <p:nvSpPr>
            <p:cNvPr id="1353" name="Google Shape;1353;p46"/>
            <p:cNvSpPr/>
            <p:nvPr/>
          </p:nvSpPr>
          <p:spPr>
            <a:xfrm>
              <a:off x="2471473" y="2822828"/>
              <a:ext cx="195491" cy="195470"/>
            </a:xfrm>
            <a:custGeom>
              <a:rect b="b" l="l" r="r" t="t"/>
              <a:pathLst>
                <a:path extrusionOk="0" h="9177" w="9178">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2142437" y="2822828"/>
              <a:ext cx="195470" cy="195470"/>
            </a:xfrm>
            <a:custGeom>
              <a:rect b="b" l="l" r="r" t="t"/>
              <a:pathLst>
                <a:path extrusionOk="0" h="9177" w="9177">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2394448" y="2685799"/>
              <a:ext cx="189485" cy="238901"/>
            </a:xfrm>
            <a:custGeom>
              <a:rect b="b" l="l" r="r" t="t"/>
              <a:pathLst>
                <a:path extrusionOk="0" h="11216" w="8896">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2211601" y="2697600"/>
              <a:ext cx="193191" cy="238347"/>
            </a:xfrm>
            <a:custGeom>
              <a:rect b="b" l="l" r="r" t="t"/>
              <a:pathLst>
                <a:path extrusionOk="0" h="11190" w="907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2275121" y="2685799"/>
              <a:ext cx="90738" cy="30757"/>
            </a:xfrm>
            <a:custGeom>
              <a:rect b="b" l="l" r="r" t="t"/>
              <a:pathLst>
                <a:path extrusionOk="0" h="1444" w="4260">
                  <a:moveTo>
                    <a:pt x="0" y="1"/>
                  </a:moveTo>
                  <a:lnTo>
                    <a:pt x="0" y="1443"/>
                  </a:lnTo>
                  <a:lnTo>
                    <a:pt x="4259" y="1443"/>
                  </a:lnTo>
                  <a:lnTo>
                    <a:pt x="42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58" name="Google Shape;1358;p46"/>
          <p:cNvPicPr preferRelativeResize="0"/>
          <p:nvPr/>
        </p:nvPicPr>
        <p:blipFill>
          <a:blip r:embed="rId3">
            <a:alphaModFix/>
          </a:blip>
          <a:stretch>
            <a:fillRect/>
          </a:stretch>
        </p:blipFill>
        <p:spPr>
          <a:xfrm>
            <a:off x="4797963" y="1705625"/>
            <a:ext cx="3812337" cy="3124475"/>
          </a:xfrm>
          <a:prstGeom prst="rect">
            <a:avLst/>
          </a:prstGeom>
          <a:noFill/>
          <a:ln>
            <a:noFill/>
          </a:ln>
        </p:spPr>
      </p:pic>
      <p:pic>
        <p:nvPicPr>
          <p:cNvPr id="1359" name="Google Shape;1359;p46"/>
          <p:cNvPicPr preferRelativeResize="0"/>
          <p:nvPr/>
        </p:nvPicPr>
        <p:blipFill>
          <a:blip r:embed="rId4">
            <a:alphaModFix/>
          </a:blip>
          <a:stretch>
            <a:fillRect/>
          </a:stretch>
        </p:blipFill>
        <p:spPr>
          <a:xfrm>
            <a:off x="517025" y="1705625"/>
            <a:ext cx="3812350" cy="31244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3" name="Shape 1363"/>
        <p:cNvGrpSpPr/>
        <p:nvPr/>
      </p:nvGrpSpPr>
      <p:grpSpPr>
        <a:xfrm>
          <a:off x="0" y="0"/>
          <a:ext cx="0" cy="0"/>
          <a:chOff x="0" y="0"/>
          <a:chExt cx="0" cy="0"/>
        </a:xfrm>
      </p:grpSpPr>
      <p:sp>
        <p:nvSpPr>
          <p:cNvPr id="1364" name="Google Shape;1364;p47"/>
          <p:cNvSpPr txBox="1"/>
          <p:nvPr>
            <p:ph type="title"/>
          </p:nvPr>
        </p:nvSpPr>
        <p:spPr>
          <a:xfrm>
            <a:off x="560388" y="18956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Network Statistics</a:t>
            </a:r>
            <a:endParaRPr/>
          </a:p>
        </p:txBody>
      </p:sp>
      <p:graphicFrame>
        <p:nvGraphicFramePr>
          <p:cNvPr id="1365" name="Google Shape;1365;p47"/>
          <p:cNvGraphicFramePr/>
          <p:nvPr/>
        </p:nvGraphicFramePr>
        <p:xfrm>
          <a:off x="164413" y="779150"/>
          <a:ext cx="3000000" cy="3000000"/>
        </p:xfrm>
        <a:graphic>
          <a:graphicData uri="http://schemas.openxmlformats.org/drawingml/2006/table">
            <a:tbl>
              <a:tblPr>
                <a:noFill/>
                <a:tableStyleId>{8315DFA7-83F8-4CCA-B5CF-DCD4E4C63889}</a:tableStyleId>
              </a:tblPr>
              <a:tblGrid>
                <a:gridCol w="1789425"/>
                <a:gridCol w="1789425"/>
                <a:gridCol w="1789550"/>
                <a:gridCol w="1789275"/>
              </a:tblGrid>
              <a:tr h="841300">
                <a:tc>
                  <a:txBody>
                    <a:bodyPr/>
                    <a:lstStyle/>
                    <a:p>
                      <a:pPr indent="0" lvl="0" marL="0" rtl="0" algn="ctr">
                        <a:spcBef>
                          <a:spcPts val="0"/>
                        </a:spcBef>
                        <a:spcAft>
                          <a:spcPts val="0"/>
                        </a:spcAft>
                        <a:buNone/>
                      </a:pPr>
                      <a:r>
                        <a:t/>
                      </a:r>
                      <a:endParaRPr>
                        <a:solidFill>
                          <a:srgbClr val="835017"/>
                        </a:solidFill>
                        <a:latin typeface="Ubuntu"/>
                        <a:ea typeface="Ubuntu"/>
                        <a:cs typeface="Ubuntu"/>
                        <a:sym typeface="Ubuntu"/>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Bike friendly cities</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Non- bike friendly cities</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Census tracts (sample size 50)</a:t>
                      </a:r>
                      <a:endParaRPr sz="1800">
                        <a:solidFill>
                          <a:schemeClr val="accent2"/>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4434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 Bike node ratio</a:t>
                      </a:r>
                      <a:endParaRPr sz="1300">
                        <a:solidFill>
                          <a:schemeClr val="dk1"/>
                        </a:solidFill>
                        <a:latin typeface="Kanit Medium"/>
                        <a:ea typeface="Kanit Medium"/>
                        <a:cs typeface="Kanit Medium"/>
                        <a:sym typeface="Kanit Medium"/>
                      </a:endParaRPr>
                    </a:p>
                  </a:txBody>
                  <a:tcPr marT="91425" marB="91425" marR="91425" marL="91425" anchor="b">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1.95%</a:t>
                      </a:r>
                      <a:endParaRPr>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0.59%</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0.75%</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5758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Bike edge ratio</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1.7%</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0.47%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0.58%</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5758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Total edge length ratio</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13.5%</a:t>
                      </a:r>
                      <a:endParaRPr>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6.11%</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Kanit"/>
                          <a:ea typeface="Kanit"/>
                          <a:cs typeface="Kanit"/>
                          <a:sym typeface="Kanit"/>
                        </a:rPr>
                        <a:t>5.74%</a:t>
                      </a:r>
                      <a:endParaRPr>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064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Degree</a:t>
                      </a:r>
                      <a:endParaRPr sz="13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3.13</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2.97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2.83</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06400">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Beta index</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1.56</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1.48</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1.41</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100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Gamma index</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0.52</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0.52</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0.51</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10025">
                <a:tc>
                  <a:txBody>
                    <a:bodyPr/>
                    <a:lstStyle/>
                    <a:p>
                      <a:pPr indent="0" lvl="0" marL="0" rtl="0" algn="ctr">
                        <a:spcBef>
                          <a:spcPts val="0"/>
                        </a:spcBef>
                        <a:spcAft>
                          <a:spcPts val="0"/>
                        </a:spcAft>
                        <a:buNone/>
                      </a:pPr>
                      <a:r>
                        <a:rPr lang="en" sz="1300">
                          <a:solidFill>
                            <a:schemeClr val="dk1"/>
                          </a:solidFill>
                          <a:latin typeface="Kanit Medium"/>
                          <a:ea typeface="Kanit Medium"/>
                          <a:cs typeface="Kanit Medium"/>
                          <a:sym typeface="Kanit Medium"/>
                        </a:rPr>
                        <a:t>POI</a:t>
                      </a:r>
                      <a:endParaRPr sz="1300">
                        <a:solidFill>
                          <a:schemeClr val="dk1"/>
                        </a:solidFill>
                        <a:latin typeface="Kanit Medium"/>
                        <a:ea typeface="Kanit Medium"/>
                        <a:cs typeface="Kanit Medium"/>
                        <a:sym typeface="Kanit Medium"/>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2287</a:t>
                      </a:r>
                      <a:endParaRPr>
                        <a:solidFill>
                          <a:schemeClr val="dk1"/>
                        </a:solidFill>
                        <a:latin typeface="Kanit"/>
                        <a:ea typeface="Kanit"/>
                        <a:cs typeface="Kanit"/>
                        <a:sym typeface="Kanit"/>
                      </a:endParaRPr>
                    </a:p>
                  </a:txBody>
                  <a:tcPr marT="91425" marB="91425" marR="91425" marL="91425">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417</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a:ea typeface="Kanit"/>
                          <a:cs typeface="Kanit"/>
                          <a:sym typeface="Kanit"/>
                        </a:rPr>
                        <a:t>159</a:t>
                      </a:r>
                      <a:endParaRPr>
                        <a:solidFill>
                          <a:schemeClr val="dk1"/>
                        </a:solidFill>
                        <a:latin typeface="Kanit"/>
                        <a:ea typeface="Kanit"/>
                        <a:cs typeface="Kanit"/>
                        <a:sym typeface="Kanit"/>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1366" name="Google Shape;1366;p47"/>
          <p:cNvSpPr/>
          <p:nvPr/>
        </p:nvSpPr>
        <p:spPr>
          <a:xfrm>
            <a:off x="1154500" y="954700"/>
            <a:ext cx="725275" cy="303425"/>
          </a:xfrm>
          <a:prstGeom prst="flowChartProcess">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a:off x="7505700" y="1859200"/>
            <a:ext cx="190500" cy="1484100"/>
          </a:xfrm>
          <a:prstGeom prst="rightBracket">
            <a:avLst>
              <a:gd fmla="val 8333"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7"/>
          <p:cNvSpPr txBox="1"/>
          <p:nvPr/>
        </p:nvSpPr>
        <p:spPr>
          <a:xfrm>
            <a:off x="7943850" y="2077900"/>
            <a:ext cx="971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ExtraLight"/>
                <a:ea typeface="Kanit ExtraLight"/>
                <a:cs typeface="Kanit ExtraLight"/>
                <a:sym typeface="Kanit ExtraLight"/>
              </a:rPr>
              <a:t>Ratio w.r.t original bike network</a:t>
            </a:r>
            <a:endParaRPr>
              <a:latin typeface="Kanit ExtraLight"/>
              <a:ea typeface="Kanit ExtraLight"/>
              <a:cs typeface="Kanit ExtraLight"/>
              <a:sym typeface="Kanit ExtraLight"/>
            </a:endParaRPr>
          </a:p>
        </p:txBody>
      </p:sp>
      <p:sp>
        <p:nvSpPr>
          <p:cNvPr id="1369" name="Google Shape;1369;p47"/>
          <p:cNvSpPr/>
          <p:nvPr/>
        </p:nvSpPr>
        <p:spPr>
          <a:xfrm>
            <a:off x="7505700" y="3487975"/>
            <a:ext cx="190500" cy="1127700"/>
          </a:xfrm>
          <a:prstGeom prst="rightBracket">
            <a:avLst>
              <a:gd fmla="val 8333"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7"/>
          <p:cNvSpPr txBox="1"/>
          <p:nvPr/>
        </p:nvSpPr>
        <p:spPr>
          <a:xfrm>
            <a:off x="8020050" y="3706675"/>
            <a:ext cx="112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ExtraLight"/>
                <a:ea typeface="Kanit ExtraLight"/>
                <a:cs typeface="Kanit ExtraLight"/>
                <a:sym typeface="Kanit ExtraLight"/>
              </a:rPr>
              <a:t>Cycle-lane network only</a:t>
            </a:r>
            <a:endParaRPr>
              <a:latin typeface="Kanit ExtraLight"/>
              <a:ea typeface="Kanit ExtraLight"/>
              <a:cs typeface="Kanit ExtraLight"/>
              <a:sym typeface="Kanit ExtraLight"/>
            </a:endParaRPr>
          </a:p>
        </p:txBody>
      </p:sp>
      <p:grpSp>
        <p:nvGrpSpPr>
          <p:cNvPr id="1371" name="Google Shape;1371;p47"/>
          <p:cNvGrpSpPr/>
          <p:nvPr/>
        </p:nvGrpSpPr>
        <p:grpSpPr>
          <a:xfrm>
            <a:off x="7635248" y="270999"/>
            <a:ext cx="524598" cy="315368"/>
            <a:chOff x="4149712" y="1952628"/>
            <a:chExt cx="524598" cy="315368"/>
          </a:xfrm>
        </p:grpSpPr>
        <p:sp>
          <p:nvSpPr>
            <p:cNvPr id="1372" name="Google Shape;1372;p47"/>
            <p:cNvSpPr/>
            <p:nvPr/>
          </p:nvSpPr>
          <p:spPr>
            <a:xfrm>
              <a:off x="4474324" y="1984514"/>
              <a:ext cx="83943" cy="251851"/>
            </a:xfrm>
            <a:custGeom>
              <a:rect b="b" l="l" r="r" t="t"/>
              <a:pathLst>
                <a:path extrusionOk="0" h="11824" w="3941">
                  <a:moveTo>
                    <a:pt x="963" y="0"/>
                  </a:moveTo>
                  <a:lnTo>
                    <a:pt x="1" y="5910"/>
                  </a:lnTo>
                  <a:lnTo>
                    <a:pt x="963" y="11824"/>
                  </a:lnTo>
                  <a:cubicBezTo>
                    <a:pt x="963" y="11824"/>
                    <a:pt x="3941" y="11062"/>
                    <a:pt x="3941" y="5910"/>
                  </a:cubicBezTo>
                  <a:cubicBezTo>
                    <a:pt x="3941" y="758"/>
                    <a:pt x="963" y="0"/>
                    <a:pt x="9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7"/>
            <p:cNvSpPr/>
            <p:nvPr/>
          </p:nvSpPr>
          <p:spPr>
            <a:xfrm>
              <a:off x="4616267" y="2094890"/>
              <a:ext cx="58043" cy="30757"/>
            </a:xfrm>
            <a:custGeom>
              <a:rect b="b" l="l" r="r" t="t"/>
              <a:pathLst>
                <a:path extrusionOk="0" h="1444" w="2725">
                  <a:moveTo>
                    <a:pt x="1" y="1"/>
                  </a:moveTo>
                  <a:lnTo>
                    <a:pt x="1" y="1444"/>
                  </a:lnTo>
                  <a:lnTo>
                    <a:pt x="2725" y="1444"/>
                  </a:lnTo>
                  <a:lnTo>
                    <a:pt x="27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7"/>
            <p:cNvSpPr/>
            <p:nvPr/>
          </p:nvSpPr>
          <p:spPr>
            <a:xfrm>
              <a:off x="4592752" y="1981319"/>
              <a:ext cx="62792" cy="62707"/>
            </a:xfrm>
            <a:custGeom>
              <a:rect b="b" l="l" r="r" t="t"/>
              <a:pathLst>
                <a:path extrusionOk="0" h="2944" w="2948">
                  <a:moveTo>
                    <a:pt x="1924" y="0"/>
                  </a:moveTo>
                  <a:lnTo>
                    <a:pt x="0" y="1924"/>
                  </a:lnTo>
                  <a:lnTo>
                    <a:pt x="1020" y="2944"/>
                  </a:lnTo>
                  <a:lnTo>
                    <a:pt x="2948" y="1020"/>
                  </a:lnTo>
                  <a:lnTo>
                    <a:pt x="19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7"/>
            <p:cNvSpPr/>
            <p:nvPr/>
          </p:nvSpPr>
          <p:spPr>
            <a:xfrm>
              <a:off x="4592667" y="2176597"/>
              <a:ext cx="62792" cy="62814"/>
            </a:xfrm>
            <a:custGeom>
              <a:rect b="b" l="l" r="r" t="t"/>
              <a:pathLst>
                <a:path extrusionOk="0" h="2949" w="2948">
                  <a:moveTo>
                    <a:pt x="1020" y="1"/>
                  </a:moveTo>
                  <a:lnTo>
                    <a:pt x="1" y="1020"/>
                  </a:lnTo>
                  <a:lnTo>
                    <a:pt x="1928" y="2948"/>
                  </a:lnTo>
                  <a:lnTo>
                    <a:pt x="2948" y="1925"/>
                  </a:lnTo>
                  <a:lnTo>
                    <a:pt x="10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7"/>
            <p:cNvSpPr/>
            <p:nvPr/>
          </p:nvSpPr>
          <p:spPr>
            <a:xfrm>
              <a:off x="4410892" y="1952628"/>
              <a:ext cx="83943" cy="315368"/>
            </a:xfrm>
            <a:custGeom>
              <a:rect b="b" l="l" r="r" t="t"/>
              <a:pathLst>
                <a:path extrusionOk="0" h="14806" w="3941">
                  <a:moveTo>
                    <a:pt x="967" y="1"/>
                  </a:moveTo>
                  <a:lnTo>
                    <a:pt x="1" y="7403"/>
                  </a:lnTo>
                  <a:lnTo>
                    <a:pt x="967" y="14806"/>
                  </a:lnTo>
                  <a:lnTo>
                    <a:pt x="3941" y="14806"/>
                  </a:lnTo>
                  <a:lnTo>
                    <a:pt x="39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7"/>
            <p:cNvSpPr/>
            <p:nvPr/>
          </p:nvSpPr>
          <p:spPr>
            <a:xfrm>
              <a:off x="4149712" y="1952628"/>
              <a:ext cx="281693" cy="315368"/>
            </a:xfrm>
            <a:custGeom>
              <a:rect b="b" l="l" r="r" t="t"/>
              <a:pathLst>
                <a:path extrusionOk="0" h="14806" w="13225">
                  <a:moveTo>
                    <a:pt x="12586" y="1"/>
                  </a:moveTo>
                  <a:cubicBezTo>
                    <a:pt x="4687" y="1"/>
                    <a:pt x="1" y="3317"/>
                    <a:pt x="1" y="7403"/>
                  </a:cubicBezTo>
                  <a:cubicBezTo>
                    <a:pt x="1" y="11493"/>
                    <a:pt x="4687" y="14806"/>
                    <a:pt x="12586" y="14806"/>
                  </a:cubicBezTo>
                  <a:lnTo>
                    <a:pt x="13225" y="14806"/>
                  </a:lnTo>
                  <a:lnTo>
                    <a:pt x="13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47"/>
          <p:cNvGrpSpPr/>
          <p:nvPr/>
        </p:nvGrpSpPr>
        <p:grpSpPr>
          <a:xfrm>
            <a:off x="762392" y="166416"/>
            <a:ext cx="392098" cy="524513"/>
            <a:chOff x="3392078" y="2573351"/>
            <a:chExt cx="392098" cy="524513"/>
          </a:xfrm>
        </p:grpSpPr>
        <p:sp>
          <p:nvSpPr>
            <p:cNvPr id="1379" name="Google Shape;1379;p47"/>
            <p:cNvSpPr/>
            <p:nvPr/>
          </p:nvSpPr>
          <p:spPr>
            <a:xfrm>
              <a:off x="3557395" y="2573351"/>
              <a:ext cx="226781" cy="524513"/>
            </a:xfrm>
            <a:custGeom>
              <a:rect b="b" l="l" r="r" t="t"/>
              <a:pathLst>
                <a:path extrusionOk="0" h="24625" w="10647">
                  <a:moveTo>
                    <a:pt x="1447" y="1"/>
                  </a:moveTo>
                  <a:lnTo>
                    <a:pt x="0" y="9762"/>
                  </a:lnTo>
                  <a:lnTo>
                    <a:pt x="1447" y="24625"/>
                  </a:lnTo>
                  <a:lnTo>
                    <a:pt x="10646" y="24625"/>
                  </a:lnTo>
                  <a:lnTo>
                    <a:pt x="10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7"/>
            <p:cNvSpPr/>
            <p:nvPr/>
          </p:nvSpPr>
          <p:spPr>
            <a:xfrm>
              <a:off x="3392078" y="2573351"/>
              <a:ext cx="196130" cy="524513"/>
            </a:xfrm>
            <a:custGeom>
              <a:rect b="b" l="l" r="r" t="t"/>
              <a:pathLst>
                <a:path extrusionOk="0" h="24625" w="9208">
                  <a:moveTo>
                    <a:pt x="1" y="1"/>
                  </a:moveTo>
                  <a:lnTo>
                    <a:pt x="1" y="24625"/>
                  </a:lnTo>
                  <a:lnTo>
                    <a:pt x="9208" y="24625"/>
                  </a:lnTo>
                  <a:lnTo>
                    <a:pt x="9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7"/>
            <p:cNvSpPr/>
            <p:nvPr/>
          </p:nvSpPr>
          <p:spPr>
            <a:xfrm>
              <a:off x="3557395" y="2638596"/>
              <a:ext cx="161454" cy="328574"/>
            </a:xfrm>
            <a:custGeom>
              <a:rect b="b" l="l" r="r" t="t"/>
              <a:pathLst>
                <a:path extrusionOk="0" h="15426" w="7580">
                  <a:moveTo>
                    <a:pt x="1447" y="0"/>
                  </a:moveTo>
                  <a:lnTo>
                    <a:pt x="0" y="6699"/>
                  </a:lnTo>
                  <a:lnTo>
                    <a:pt x="1447" y="15425"/>
                  </a:lnTo>
                  <a:lnTo>
                    <a:pt x="7580" y="15425"/>
                  </a:lnTo>
                  <a:lnTo>
                    <a:pt x="7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7"/>
            <p:cNvSpPr/>
            <p:nvPr/>
          </p:nvSpPr>
          <p:spPr>
            <a:xfrm>
              <a:off x="3457494" y="2638596"/>
              <a:ext cx="130718" cy="328638"/>
            </a:xfrm>
            <a:custGeom>
              <a:rect b="b" l="l" r="r" t="t"/>
              <a:pathLst>
                <a:path extrusionOk="0" h="15429" w="6137">
                  <a:moveTo>
                    <a:pt x="0" y="0"/>
                  </a:moveTo>
                  <a:lnTo>
                    <a:pt x="0" y="15429"/>
                  </a:lnTo>
                  <a:lnTo>
                    <a:pt x="6137" y="15429"/>
                  </a:lnTo>
                  <a:lnTo>
                    <a:pt x="61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7"/>
            <p:cNvSpPr/>
            <p:nvPr/>
          </p:nvSpPr>
          <p:spPr>
            <a:xfrm>
              <a:off x="3567726" y="2709976"/>
              <a:ext cx="85903" cy="179900"/>
            </a:xfrm>
            <a:custGeom>
              <a:rect b="b" l="l" r="r" t="t"/>
              <a:pathLst>
                <a:path extrusionOk="0" h="8446" w="4033">
                  <a:moveTo>
                    <a:pt x="962" y="1"/>
                  </a:moveTo>
                  <a:lnTo>
                    <a:pt x="0" y="3348"/>
                  </a:lnTo>
                  <a:lnTo>
                    <a:pt x="962" y="8446"/>
                  </a:lnTo>
                  <a:cubicBezTo>
                    <a:pt x="962" y="8446"/>
                    <a:pt x="4032" y="6091"/>
                    <a:pt x="4032" y="3063"/>
                  </a:cubicBezTo>
                  <a:cubicBezTo>
                    <a:pt x="4025" y="1378"/>
                    <a:pt x="2651" y="1"/>
                    <a:pt x="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7"/>
            <p:cNvSpPr/>
            <p:nvPr/>
          </p:nvSpPr>
          <p:spPr>
            <a:xfrm>
              <a:off x="3522888" y="2710146"/>
              <a:ext cx="65327" cy="179900"/>
            </a:xfrm>
            <a:custGeom>
              <a:rect b="b" l="l" r="r" t="t"/>
              <a:pathLst>
                <a:path extrusionOk="0" h="8446" w="3067">
                  <a:moveTo>
                    <a:pt x="3053" y="0"/>
                  </a:moveTo>
                  <a:cubicBezTo>
                    <a:pt x="1366" y="0"/>
                    <a:pt x="0" y="1375"/>
                    <a:pt x="0" y="3063"/>
                  </a:cubicBezTo>
                  <a:cubicBezTo>
                    <a:pt x="0" y="6087"/>
                    <a:pt x="3067" y="8446"/>
                    <a:pt x="3067" y="8446"/>
                  </a:cubicBezTo>
                  <a:lnTo>
                    <a:pt x="3067" y="0"/>
                  </a:lnTo>
                  <a:cubicBezTo>
                    <a:pt x="3062" y="0"/>
                    <a:pt x="3058"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7"/>
            <p:cNvSpPr/>
            <p:nvPr/>
          </p:nvSpPr>
          <p:spPr>
            <a:xfrm>
              <a:off x="3551729" y="3017136"/>
              <a:ext cx="36487" cy="30757"/>
            </a:xfrm>
            <a:custGeom>
              <a:rect b="b" l="l" r="r" t="t"/>
              <a:pathLst>
                <a:path extrusionOk="0" h="1444" w="1713">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7"/>
            <p:cNvSpPr/>
            <p:nvPr/>
          </p:nvSpPr>
          <p:spPr>
            <a:xfrm>
              <a:off x="3588196" y="3017136"/>
              <a:ext cx="36508" cy="30757"/>
            </a:xfrm>
            <a:custGeom>
              <a:rect b="b" l="l" r="r" t="t"/>
              <a:pathLst>
                <a:path extrusionOk="0" h="1444" w="1714">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7"/>
            <p:cNvSpPr/>
            <p:nvPr/>
          </p:nvSpPr>
          <p:spPr>
            <a:xfrm>
              <a:off x="3572881" y="2764975"/>
              <a:ext cx="15336" cy="32717"/>
            </a:xfrm>
            <a:custGeom>
              <a:rect b="b" l="l" r="r" t="t"/>
              <a:pathLst>
                <a:path extrusionOk="0" h="1536" w="720">
                  <a:moveTo>
                    <a:pt x="0" y="0"/>
                  </a:moveTo>
                  <a:lnTo>
                    <a:pt x="0" y="1535"/>
                  </a:lnTo>
                  <a:lnTo>
                    <a:pt x="720" y="1535"/>
                  </a:lnTo>
                  <a:lnTo>
                    <a:pt x="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7"/>
            <p:cNvSpPr/>
            <p:nvPr/>
          </p:nvSpPr>
          <p:spPr>
            <a:xfrm>
              <a:off x="3588196" y="2764975"/>
              <a:ext cx="15443" cy="32717"/>
            </a:xfrm>
            <a:custGeom>
              <a:rect b="b" l="l" r="r" t="t"/>
              <a:pathLst>
                <a:path extrusionOk="0" h="1536" w="725">
                  <a:moveTo>
                    <a:pt x="1" y="0"/>
                  </a:moveTo>
                  <a:lnTo>
                    <a:pt x="1" y="1535"/>
                  </a:lnTo>
                  <a:lnTo>
                    <a:pt x="724" y="1535"/>
                  </a:lnTo>
                  <a:lnTo>
                    <a:pt x="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48"/>
          <p:cNvSpPr txBox="1"/>
          <p:nvPr>
            <p:ph type="title"/>
          </p:nvPr>
        </p:nvSpPr>
        <p:spPr>
          <a:xfrm>
            <a:off x="639638" y="18751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Ranking Census tracts (sample)</a:t>
            </a:r>
            <a:endParaRPr/>
          </a:p>
        </p:txBody>
      </p:sp>
      <p:graphicFrame>
        <p:nvGraphicFramePr>
          <p:cNvPr id="1394" name="Google Shape;1394;p48"/>
          <p:cNvGraphicFramePr/>
          <p:nvPr/>
        </p:nvGraphicFramePr>
        <p:xfrm>
          <a:off x="295463" y="865875"/>
          <a:ext cx="3000000" cy="3000000"/>
        </p:xfrm>
        <a:graphic>
          <a:graphicData uri="http://schemas.openxmlformats.org/drawingml/2006/table">
            <a:tbl>
              <a:tblPr>
                <a:noFill/>
                <a:tableStyleId>{8315DFA7-83F8-4CCA-B5CF-DCD4E4C63889}</a:tableStyleId>
              </a:tblPr>
              <a:tblGrid>
                <a:gridCol w="1157950"/>
                <a:gridCol w="1069900"/>
                <a:gridCol w="1514300"/>
                <a:gridCol w="1091025"/>
                <a:gridCol w="1937550"/>
                <a:gridCol w="1616825"/>
              </a:tblGrid>
              <a:tr h="497975">
                <a:tc>
                  <a:txBody>
                    <a:bodyPr/>
                    <a:lstStyle/>
                    <a:p>
                      <a:pPr indent="0" lvl="0" marL="0" rtl="0" algn="ctr">
                        <a:spcBef>
                          <a:spcPts val="0"/>
                        </a:spcBef>
                        <a:spcAft>
                          <a:spcPts val="0"/>
                        </a:spcAft>
                        <a:buNone/>
                      </a:pPr>
                      <a:r>
                        <a:rPr lang="en" sz="1800">
                          <a:solidFill>
                            <a:schemeClr val="accent2"/>
                          </a:solidFill>
                          <a:latin typeface="Bree Serif"/>
                          <a:ea typeface="Bree Serif"/>
                          <a:cs typeface="Bree Serif"/>
                          <a:sym typeface="Bree Serif"/>
                        </a:rPr>
                        <a:t>Census Name</a:t>
                      </a:r>
                      <a:endParaRPr sz="1800">
                        <a:solidFill>
                          <a:schemeClr val="accent2"/>
                        </a:solidFill>
                        <a:latin typeface="Bree Serif"/>
                        <a:ea typeface="Bree Serif"/>
                        <a:cs typeface="Bree Serif"/>
                        <a:sym typeface="Bree Serif"/>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Medium"/>
                          <a:ea typeface="Kanit Medium"/>
                          <a:cs typeface="Kanit Medium"/>
                          <a:sym typeface="Kanit Medium"/>
                        </a:rPr>
                        <a:t>Bike nodes</a:t>
                      </a:r>
                      <a:endParaRPr sz="19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Medium"/>
                          <a:ea typeface="Kanit Medium"/>
                          <a:cs typeface="Kanit Medium"/>
                          <a:sym typeface="Kanit Medium"/>
                        </a:rPr>
                        <a:t>Bike edges</a:t>
                      </a:r>
                      <a:endParaRPr>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Kanit Medium"/>
                          <a:ea typeface="Kanit Medium"/>
                          <a:cs typeface="Kanit Medium"/>
                          <a:sym typeface="Kanit Medium"/>
                        </a:rPr>
                        <a:t>Average degree</a:t>
                      </a:r>
                      <a:endParaRPr>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dk1"/>
                          </a:solidFill>
                          <a:latin typeface="Kanit Medium"/>
                          <a:ea typeface="Kanit Medium"/>
                          <a:cs typeface="Kanit Medium"/>
                          <a:sym typeface="Kanit Medium"/>
                        </a:rPr>
                        <a:t>POIs</a:t>
                      </a:r>
                      <a:endParaRPr sz="19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dk1"/>
                          </a:solidFill>
                          <a:latin typeface="Kanit Medium"/>
                          <a:ea typeface="Kanit Medium"/>
                          <a:cs typeface="Kanit Medium"/>
                          <a:sym typeface="Kanit Medium"/>
                        </a:rPr>
                        <a:t>Betweenness</a:t>
                      </a:r>
                      <a:endParaRPr sz="1900">
                        <a:solidFill>
                          <a:schemeClr val="dk1"/>
                        </a:solidFill>
                        <a:latin typeface="Kanit Medium"/>
                        <a:ea typeface="Kanit Medium"/>
                        <a:cs typeface="Kanit Medium"/>
                        <a:sym typeface="Kanit Medium"/>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581800">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Census Tract 2949, LA</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190</a:t>
                      </a:r>
                      <a:endParaRPr sz="1100">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456</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4.8</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highlight>
                            <a:srgbClr val="FFFF00"/>
                          </a:highlight>
                          <a:latin typeface="Bree Serif"/>
                          <a:ea typeface="Bree Serif"/>
                          <a:cs typeface="Bree Serif"/>
                          <a:sym typeface="Bree Serif"/>
                        </a:rPr>
                        <a:t>62</a:t>
                      </a:r>
                      <a:endParaRPr sz="1100">
                        <a:highlight>
                          <a:srgbClr val="FFFF00"/>
                        </a:highlight>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6%</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42650">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Census Tract 2655.10, LA</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175</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346</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3.95</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770</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8%</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40825">
                <a:tc>
                  <a:txBody>
                    <a:bodyPr/>
                    <a:lstStyle/>
                    <a:p>
                      <a:pPr indent="0" lvl="0" marL="0" rtl="0" algn="ctr">
                        <a:lnSpc>
                          <a:spcPct val="115000"/>
                        </a:lnSpc>
                        <a:spcBef>
                          <a:spcPts val="0"/>
                        </a:spcBef>
                        <a:spcAft>
                          <a:spcPts val="0"/>
                        </a:spcAft>
                        <a:buNone/>
                      </a:pPr>
                      <a:r>
                        <a:rPr lang="en" sz="1100">
                          <a:solidFill>
                            <a:schemeClr val="dk1"/>
                          </a:solidFill>
                          <a:latin typeface="Bree Serif"/>
                          <a:ea typeface="Bree Serif"/>
                          <a:cs typeface="Bree Serif"/>
                          <a:sym typeface="Bree Serif"/>
                        </a:rPr>
                        <a:t>Census Tract 4623.01, LA</a:t>
                      </a:r>
                      <a:endParaRPr sz="1100">
                        <a:solidFill>
                          <a:schemeClr val="dk1"/>
                        </a:solidFill>
                        <a:latin typeface="Bree Serif"/>
                        <a:ea typeface="Bree Serif"/>
                        <a:cs typeface="Bree Serif"/>
                        <a:sym typeface="Bree Serif"/>
                      </a:endParaRPr>
                    </a:p>
                  </a:txBody>
                  <a:tcPr marT="38100" marB="38100" marR="76200" marL="76200" anchor="ctr">
                    <a:lnL cap="flat" cmpd="sng" w="19050">
                      <a:solidFill>
                        <a:srgbClr val="9E9E9E"/>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129</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264</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4.09</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416</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9%</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516225">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Census Tract 4020.01, LA</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117</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185</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3.162</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188</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3.5%</a:t>
                      </a:r>
                      <a:endParaRPr sz="1100">
                        <a:solidFill>
                          <a:schemeClr val="dk1"/>
                        </a:solidFill>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85500">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 Census Tract 231.02, SF</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108</a:t>
                      </a:r>
                      <a:endParaRPr sz="1100">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127</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2.35</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239</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.0.5%</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99925">
                <a:tc>
                  <a:txBody>
                    <a:bodyPr/>
                    <a:lstStyle/>
                    <a:p>
                      <a:pPr indent="0" lvl="0" marL="0" rtl="0" algn="ctr">
                        <a:spcBef>
                          <a:spcPts val="0"/>
                        </a:spcBef>
                        <a:spcAft>
                          <a:spcPts val="0"/>
                        </a:spcAft>
                        <a:buNone/>
                      </a:pPr>
                      <a:r>
                        <a:rPr lang="en" sz="1100">
                          <a:solidFill>
                            <a:schemeClr val="dk1"/>
                          </a:solidFill>
                          <a:latin typeface="Bree Serif"/>
                          <a:ea typeface="Bree Serif"/>
                          <a:cs typeface="Bree Serif"/>
                          <a:sym typeface="Bree Serif"/>
                        </a:rPr>
                        <a:t>Census Tract 1104, SC</a:t>
                      </a:r>
                      <a:endParaRPr sz="1100">
                        <a:solidFill>
                          <a:schemeClr val="dk1"/>
                        </a:solidFill>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19050">
                      <a:solidFill>
                        <a:schemeClr val="accent3"/>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94</a:t>
                      </a:r>
                      <a:endParaRPr sz="1100">
                        <a:latin typeface="Bree Serif"/>
                        <a:ea typeface="Bree Serif"/>
                        <a:cs typeface="Bree Serif"/>
                        <a:sym typeface="Bree Serif"/>
                      </a:endParaRPr>
                    </a:p>
                  </a:txBody>
                  <a:tcPr marT="91425" marB="91425" marR="91425" marL="91425" anchor="ctr">
                    <a:lnL cap="flat" cmpd="sng" w="19050">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181</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3.85</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Bree Serif"/>
                          <a:ea typeface="Bree Serif"/>
                          <a:cs typeface="Bree Serif"/>
                          <a:sym typeface="Bree Serif"/>
                        </a:rPr>
                        <a:t>107</a:t>
                      </a:r>
                      <a:endParaRPr sz="1100">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1100">
                          <a:highlight>
                            <a:srgbClr val="FFFF00"/>
                          </a:highlight>
                          <a:latin typeface="Bree Serif"/>
                          <a:ea typeface="Bree Serif"/>
                          <a:cs typeface="Bree Serif"/>
                          <a:sym typeface="Bree Serif"/>
                        </a:rPr>
                        <a:t>33%</a:t>
                      </a:r>
                      <a:endParaRPr sz="1100">
                        <a:highlight>
                          <a:srgbClr val="FFFF00"/>
                        </a:highlight>
                        <a:latin typeface="Bree Serif"/>
                        <a:ea typeface="Bree Serif"/>
                        <a:cs typeface="Bree Serif"/>
                        <a:sym typeface="Bree Serif"/>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grpSp>
        <p:nvGrpSpPr>
          <p:cNvPr id="1395" name="Google Shape;1395;p48"/>
          <p:cNvGrpSpPr/>
          <p:nvPr/>
        </p:nvGrpSpPr>
        <p:grpSpPr>
          <a:xfrm>
            <a:off x="7687555" y="426626"/>
            <a:ext cx="524523" cy="239092"/>
            <a:chOff x="2759142" y="2693578"/>
            <a:chExt cx="524523" cy="239092"/>
          </a:xfrm>
        </p:grpSpPr>
        <p:sp>
          <p:nvSpPr>
            <p:cNvPr id="1396" name="Google Shape;1396;p48"/>
            <p:cNvSpPr/>
            <p:nvPr/>
          </p:nvSpPr>
          <p:spPr>
            <a:xfrm>
              <a:off x="3000908" y="2693578"/>
              <a:ext cx="282758" cy="239092"/>
            </a:xfrm>
            <a:custGeom>
              <a:rect b="b" l="l" r="r" t="t"/>
              <a:pathLst>
                <a:path extrusionOk="0" h="11225" w="13275">
                  <a:moveTo>
                    <a:pt x="963" y="1"/>
                  </a:moveTo>
                  <a:lnTo>
                    <a:pt x="1" y="2944"/>
                  </a:lnTo>
                  <a:lnTo>
                    <a:pt x="963" y="6434"/>
                  </a:lnTo>
                  <a:cubicBezTo>
                    <a:pt x="1690" y="6434"/>
                    <a:pt x="2298" y="6980"/>
                    <a:pt x="2375" y="7704"/>
                  </a:cubicBezTo>
                  <a:lnTo>
                    <a:pt x="2752" y="11224"/>
                  </a:lnTo>
                  <a:cubicBezTo>
                    <a:pt x="9423" y="10424"/>
                    <a:pt x="13275" y="5387"/>
                    <a:pt x="13275" y="5387"/>
                  </a:cubicBezTo>
                  <a:lnTo>
                    <a:pt x="13275" y="1532"/>
                  </a:lnTo>
                  <a:cubicBezTo>
                    <a:pt x="13275" y="1532"/>
                    <a:pt x="13275" y="1532"/>
                    <a:pt x="13275" y="1532"/>
                  </a:cubicBezTo>
                  <a:cubicBezTo>
                    <a:pt x="13263" y="1532"/>
                    <a:pt x="8567" y="1"/>
                    <a:pt x="9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2759142" y="2693631"/>
              <a:ext cx="262267" cy="238986"/>
            </a:xfrm>
            <a:custGeom>
              <a:rect b="b" l="l" r="r" t="t"/>
              <a:pathLst>
                <a:path extrusionOk="0" h="11220" w="12313">
                  <a:moveTo>
                    <a:pt x="12256" y="1"/>
                  </a:moveTo>
                  <a:cubicBezTo>
                    <a:pt x="4675" y="1"/>
                    <a:pt x="1" y="1528"/>
                    <a:pt x="1" y="1528"/>
                  </a:cubicBezTo>
                  <a:lnTo>
                    <a:pt x="1" y="5387"/>
                  </a:lnTo>
                  <a:cubicBezTo>
                    <a:pt x="1" y="5387"/>
                    <a:pt x="3852" y="10416"/>
                    <a:pt x="10524" y="11220"/>
                  </a:cubicBezTo>
                  <a:lnTo>
                    <a:pt x="10897" y="7699"/>
                  </a:lnTo>
                  <a:cubicBezTo>
                    <a:pt x="10974" y="6976"/>
                    <a:pt x="11585" y="6430"/>
                    <a:pt x="12313" y="6430"/>
                  </a:cubicBezTo>
                  <a:lnTo>
                    <a:pt x="12313" y="1"/>
                  </a:lnTo>
                  <a:cubicBezTo>
                    <a:pt x="12294" y="1"/>
                    <a:pt x="12275" y="1"/>
                    <a:pt x="12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8"/>
          <p:cNvGrpSpPr/>
          <p:nvPr/>
        </p:nvGrpSpPr>
        <p:grpSpPr>
          <a:xfrm>
            <a:off x="798401" y="187514"/>
            <a:ext cx="524524" cy="524513"/>
            <a:chOff x="5717077" y="3887432"/>
            <a:chExt cx="524524" cy="524513"/>
          </a:xfrm>
        </p:grpSpPr>
        <p:sp>
          <p:nvSpPr>
            <p:cNvPr id="1399" name="Google Shape;1399;p48"/>
            <p:cNvSpPr/>
            <p:nvPr/>
          </p:nvSpPr>
          <p:spPr>
            <a:xfrm>
              <a:off x="5969088" y="4057499"/>
              <a:ext cx="102474" cy="184394"/>
            </a:xfrm>
            <a:custGeom>
              <a:rect b="b" l="l" r="r" t="t"/>
              <a:pathLst>
                <a:path extrusionOk="0" h="8657" w="4811">
                  <a:moveTo>
                    <a:pt x="482" y="0"/>
                  </a:moveTo>
                  <a:lnTo>
                    <a:pt x="1" y="1558"/>
                  </a:lnTo>
                  <a:lnTo>
                    <a:pt x="482" y="2886"/>
                  </a:lnTo>
                  <a:cubicBezTo>
                    <a:pt x="1282" y="2886"/>
                    <a:pt x="1924" y="3528"/>
                    <a:pt x="1924" y="4329"/>
                  </a:cubicBezTo>
                  <a:cubicBezTo>
                    <a:pt x="1924" y="5125"/>
                    <a:pt x="1282" y="5771"/>
                    <a:pt x="482" y="5771"/>
                  </a:cubicBezTo>
                  <a:lnTo>
                    <a:pt x="1" y="7260"/>
                  </a:lnTo>
                  <a:lnTo>
                    <a:pt x="482" y="8657"/>
                  </a:lnTo>
                  <a:cubicBezTo>
                    <a:pt x="2867" y="8657"/>
                    <a:pt x="4810" y="6714"/>
                    <a:pt x="4810" y="4329"/>
                  </a:cubicBezTo>
                  <a:cubicBezTo>
                    <a:pt x="4810" y="1943"/>
                    <a:pt x="2875"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5887144" y="4057499"/>
              <a:ext cx="92208" cy="184394"/>
            </a:xfrm>
            <a:custGeom>
              <a:rect b="b" l="l" r="r" t="t"/>
              <a:pathLst>
                <a:path extrusionOk="0" h="8657" w="4329">
                  <a:moveTo>
                    <a:pt x="4329" y="0"/>
                  </a:moveTo>
                  <a:cubicBezTo>
                    <a:pt x="1943" y="0"/>
                    <a:pt x="0" y="1943"/>
                    <a:pt x="0" y="4329"/>
                  </a:cubicBezTo>
                  <a:cubicBezTo>
                    <a:pt x="0" y="6714"/>
                    <a:pt x="1943" y="8657"/>
                    <a:pt x="4329" y="8657"/>
                  </a:cubicBezTo>
                  <a:lnTo>
                    <a:pt x="4329" y="5771"/>
                  </a:lnTo>
                  <a:cubicBezTo>
                    <a:pt x="4326" y="5771"/>
                    <a:pt x="4324" y="5771"/>
                    <a:pt x="4322" y="5771"/>
                  </a:cubicBezTo>
                  <a:cubicBezTo>
                    <a:pt x="3528" y="5771"/>
                    <a:pt x="2886" y="5123"/>
                    <a:pt x="2886" y="4329"/>
                  </a:cubicBezTo>
                  <a:cubicBezTo>
                    <a:pt x="2886" y="3528"/>
                    <a:pt x="3532" y="2886"/>
                    <a:pt x="4329" y="2886"/>
                  </a:cubicBezTo>
                  <a:lnTo>
                    <a:pt x="43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5969088" y="4103552"/>
              <a:ext cx="56402" cy="92208"/>
            </a:xfrm>
            <a:custGeom>
              <a:rect b="b" l="l" r="r" t="t"/>
              <a:pathLst>
                <a:path extrusionOk="0" h="4329" w="2648">
                  <a:moveTo>
                    <a:pt x="482" y="0"/>
                  </a:moveTo>
                  <a:lnTo>
                    <a:pt x="1" y="724"/>
                  </a:lnTo>
                  <a:lnTo>
                    <a:pt x="482" y="1443"/>
                  </a:lnTo>
                  <a:cubicBezTo>
                    <a:pt x="882" y="1443"/>
                    <a:pt x="1205" y="1766"/>
                    <a:pt x="1205" y="2167"/>
                  </a:cubicBezTo>
                  <a:cubicBezTo>
                    <a:pt x="1205" y="2563"/>
                    <a:pt x="882" y="2886"/>
                    <a:pt x="482" y="2886"/>
                  </a:cubicBezTo>
                  <a:lnTo>
                    <a:pt x="1" y="3609"/>
                  </a:lnTo>
                  <a:lnTo>
                    <a:pt x="482" y="4329"/>
                  </a:lnTo>
                  <a:cubicBezTo>
                    <a:pt x="484" y="4329"/>
                    <a:pt x="486" y="4329"/>
                    <a:pt x="489" y="4329"/>
                  </a:cubicBezTo>
                  <a:cubicBezTo>
                    <a:pt x="1678" y="4329"/>
                    <a:pt x="2648" y="3361"/>
                    <a:pt x="2648" y="2167"/>
                  </a:cubicBezTo>
                  <a:cubicBezTo>
                    <a:pt x="2648" y="974"/>
                    <a:pt x="1674" y="0"/>
                    <a:pt x="4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5933282" y="4103552"/>
              <a:ext cx="46072" cy="92208"/>
            </a:xfrm>
            <a:custGeom>
              <a:rect b="b" l="l" r="r" t="t"/>
              <a:pathLst>
                <a:path extrusionOk="0" h="4329" w="2163">
                  <a:moveTo>
                    <a:pt x="2163" y="0"/>
                  </a:moveTo>
                  <a:cubicBezTo>
                    <a:pt x="970" y="0"/>
                    <a:pt x="0" y="974"/>
                    <a:pt x="0" y="2167"/>
                  </a:cubicBezTo>
                  <a:cubicBezTo>
                    <a:pt x="0" y="3359"/>
                    <a:pt x="970" y="4329"/>
                    <a:pt x="2163" y="4329"/>
                  </a:cubicBezTo>
                  <a:lnTo>
                    <a:pt x="2163" y="2886"/>
                  </a:lnTo>
                  <a:cubicBezTo>
                    <a:pt x="2160" y="2886"/>
                    <a:pt x="2158" y="2886"/>
                    <a:pt x="2156" y="2886"/>
                  </a:cubicBezTo>
                  <a:cubicBezTo>
                    <a:pt x="1763" y="2886"/>
                    <a:pt x="1443" y="2561"/>
                    <a:pt x="1443" y="2167"/>
                  </a:cubicBezTo>
                  <a:cubicBezTo>
                    <a:pt x="1443" y="1766"/>
                    <a:pt x="1766" y="1443"/>
                    <a:pt x="2163" y="1443"/>
                  </a:cubicBezTo>
                  <a:lnTo>
                    <a:pt x="21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5969088" y="3887432"/>
              <a:ext cx="272512" cy="524513"/>
            </a:xfrm>
            <a:custGeom>
              <a:rect b="b" l="l" r="r" t="t"/>
              <a:pathLst>
                <a:path extrusionOk="0" h="24625" w="12794">
                  <a:moveTo>
                    <a:pt x="1205" y="1466"/>
                  </a:moveTo>
                  <a:cubicBezTo>
                    <a:pt x="2155" y="1528"/>
                    <a:pt x="3086" y="1713"/>
                    <a:pt x="3971" y="2009"/>
                  </a:cubicBezTo>
                  <a:lnTo>
                    <a:pt x="1728" y="7419"/>
                  </a:lnTo>
                  <a:cubicBezTo>
                    <a:pt x="1555" y="7376"/>
                    <a:pt x="1382" y="7342"/>
                    <a:pt x="1205" y="7315"/>
                  </a:cubicBezTo>
                  <a:lnTo>
                    <a:pt x="1205" y="1466"/>
                  </a:lnTo>
                  <a:close/>
                  <a:moveTo>
                    <a:pt x="5306" y="2567"/>
                  </a:moveTo>
                  <a:cubicBezTo>
                    <a:pt x="6145" y="2982"/>
                    <a:pt x="6934" y="3509"/>
                    <a:pt x="7650" y="4137"/>
                  </a:cubicBezTo>
                  <a:lnTo>
                    <a:pt x="3510" y="8273"/>
                  </a:lnTo>
                  <a:cubicBezTo>
                    <a:pt x="3363" y="8165"/>
                    <a:pt x="3221" y="8065"/>
                    <a:pt x="3067" y="7973"/>
                  </a:cubicBezTo>
                  <a:lnTo>
                    <a:pt x="5306" y="2567"/>
                  </a:lnTo>
                  <a:close/>
                  <a:moveTo>
                    <a:pt x="8665" y="5156"/>
                  </a:moveTo>
                  <a:cubicBezTo>
                    <a:pt x="9289" y="5872"/>
                    <a:pt x="9820" y="6657"/>
                    <a:pt x="10231" y="7492"/>
                  </a:cubicBezTo>
                  <a:lnTo>
                    <a:pt x="4825" y="9735"/>
                  </a:lnTo>
                  <a:cubicBezTo>
                    <a:pt x="4733" y="9581"/>
                    <a:pt x="4633" y="9431"/>
                    <a:pt x="4529" y="9292"/>
                  </a:cubicBezTo>
                  <a:lnTo>
                    <a:pt x="8665" y="5156"/>
                  </a:lnTo>
                  <a:close/>
                  <a:moveTo>
                    <a:pt x="10785" y="8823"/>
                  </a:moveTo>
                  <a:cubicBezTo>
                    <a:pt x="11081" y="9716"/>
                    <a:pt x="11266" y="10643"/>
                    <a:pt x="11328" y="11589"/>
                  </a:cubicBezTo>
                  <a:lnTo>
                    <a:pt x="5483" y="11589"/>
                  </a:lnTo>
                  <a:cubicBezTo>
                    <a:pt x="5460" y="11412"/>
                    <a:pt x="5422" y="11235"/>
                    <a:pt x="5379" y="11066"/>
                  </a:cubicBezTo>
                  <a:lnTo>
                    <a:pt x="10785" y="8823"/>
                  </a:lnTo>
                  <a:close/>
                  <a:moveTo>
                    <a:pt x="11328" y="13032"/>
                  </a:moveTo>
                  <a:cubicBezTo>
                    <a:pt x="11266" y="13986"/>
                    <a:pt x="11081" y="14913"/>
                    <a:pt x="10785" y="15798"/>
                  </a:cubicBezTo>
                  <a:lnTo>
                    <a:pt x="5379" y="13555"/>
                  </a:lnTo>
                  <a:cubicBezTo>
                    <a:pt x="5422" y="13382"/>
                    <a:pt x="5456" y="13209"/>
                    <a:pt x="5483" y="13032"/>
                  </a:cubicBezTo>
                  <a:close/>
                  <a:moveTo>
                    <a:pt x="4825" y="14894"/>
                  </a:moveTo>
                  <a:lnTo>
                    <a:pt x="10231" y="17133"/>
                  </a:lnTo>
                  <a:cubicBezTo>
                    <a:pt x="9820" y="17968"/>
                    <a:pt x="9289" y="18757"/>
                    <a:pt x="8665" y="19473"/>
                  </a:cubicBezTo>
                  <a:lnTo>
                    <a:pt x="4529" y="15337"/>
                  </a:lnTo>
                  <a:cubicBezTo>
                    <a:pt x="4633" y="15191"/>
                    <a:pt x="4733" y="15048"/>
                    <a:pt x="4825" y="14894"/>
                  </a:cubicBezTo>
                  <a:close/>
                  <a:moveTo>
                    <a:pt x="3502" y="16356"/>
                  </a:moveTo>
                  <a:lnTo>
                    <a:pt x="7638" y="20492"/>
                  </a:lnTo>
                  <a:cubicBezTo>
                    <a:pt x="6926" y="21123"/>
                    <a:pt x="6137" y="21647"/>
                    <a:pt x="5303" y="22058"/>
                  </a:cubicBezTo>
                  <a:lnTo>
                    <a:pt x="3059" y="16653"/>
                  </a:lnTo>
                  <a:cubicBezTo>
                    <a:pt x="3213" y="16564"/>
                    <a:pt x="3363" y="16460"/>
                    <a:pt x="3502" y="16356"/>
                  </a:cubicBezTo>
                  <a:close/>
                  <a:moveTo>
                    <a:pt x="1728" y="17203"/>
                  </a:moveTo>
                  <a:lnTo>
                    <a:pt x="3971" y="22608"/>
                  </a:lnTo>
                  <a:cubicBezTo>
                    <a:pt x="3086" y="22912"/>
                    <a:pt x="2155" y="23093"/>
                    <a:pt x="1205" y="23155"/>
                  </a:cubicBezTo>
                  <a:lnTo>
                    <a:pt x="1205" y="17307"/>
                  </a:lnTo>
                  <a:cubicBezTo>
                    <a:pt x="1382" y="17284"/>
                    <a:pt x="1559" y="17245"/>
                    <a:pt x="1728" y="17203"/>
                  </a:cubicBezTo>
                  <a:close/>
                  <a:moveTo>
                    <a:pt x="482" y="1"/>
                  </a:moveTo>
                  <a:lnTo>
                    <a:pt x="1" y="912"/>
                  </a:lnTo>
                  <a:lnTo>
                    <a:pt x="482" y="8704"/>
                  </a:lnTo>
                  <a:cubicBezTo>
                    <a:pt x="2475" y="8704"/>
                    <a:pt x="4091" y="10323"/>
                    <a:pt x="4091" y="12313"/>
                  </a:cubicBezTo>
                  <a:cubicBezTo>
                    <a:pt x="4091" y="14302"/>
                    <a:pt x="2471" y="15918"/>
                    <a:pt x="482" y="15918"/>
                  </a:cubicBezTo>
                  <a:lnTo>
                    <a:pt x="1" y="23613"/>
                  </a:lnTo>
                  <a:lnTo>
                    <a:pt x="482" y="24625"/>
                  </a:lnTo>
                  <a:cubicBezTo>
                    <a:pt x="3771" y="24625"/>
                    <a:pt x="6865" y="23343"/>
                    <a:pt x="9189" y="21016"/>
                  </a:cubicBezTo>
                  <a:cubicBezTo>
                    <a:pt x="11516" y="18688"/>
                    <a:pt x="12794" y="15602"/>
                    <a:pt x="12794" y="12313"/>
                  </a:cubicBezTo>
                  <a:cubicBezTo>
                    <a:pt x="12794" y="9027"/>
                    <a:pt x="11516" y="5933"/>
                    <a:pt x="9189" y="3606"/>
                  </a:cubicBezTo>
                  <a:cubicBezTo>
                    <a:pt x="6861" y="1278"/>
                    <a:pt x="3771" y="1"/>
                    <a:pt x="4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5717077" y="3887432"/>
              <a:ext cx="262267" cy="524513"/>
            </a:xfrm>
            <a:custGeom>
              <a:rect b="b" l="l" r="r" t="t"/>
              <a:pathLst>
                <a:path extrusionOk="0" h="24625" w="12313">
                  <a:moveTo>
                    <a:pt x="11593" y="1466"/>
                  </a:moveTo>
                  <a:lnTo>
                    <a:pt x="11593" y="7315"/>
                  </a:lnTo>
                  <a:cubicBezTo>
                    <a:pt x="11416" y="7338"/>
                    <a:pt x="11235" y="7376"/>
                    <a:pt x="11070" y="7419"/>
                  </a:cubicBezTo>
                  <a:lnTo>
                    <a:pt x="8827" y="2013"/>
                  </a:lnTo>
                  <a:cubicBezTo>
                    <a:pt x="9716" y="1717"/>
                    <a:pt x="10639" y="1528"/>
                    <a:pt x="11593" y="1466"/>
                  </a:cubicBezTo>
                  <a:close/>
                  <a:moveTo>
                    <a:pt x="7496" y="2563"/>
                  </a:moveTo>
                  <a:lnTo>
                    <a:pt x="9735" y="7969"/>
                  </a:lnTo>
                  <a:cubicBezTo>
                    <a:pt x="9581" y="8061"/>
                    <a:pt x="9435" y="8161"/>
                    <a:pt x="9292" y="8265"/>
                  </a:cubicBezTo>
                  <a:lnTo>
                    <a:pt x="5156" y="4129"/>
                  </a:lnTo>
                  <a:cubicBezTo>
                    <a:pt x="5876" y="3506"/>
                    <a:pt x="6657" y="2982"/>
                    <a:pt x="7496" y="2563"/>
                  </a:cubicBezTo>
                  <a:close/>
                  <a:moveTo>
                    <a:pt x="4137" y="5156"/>
                  </a:moveTo>
                  <a:lnTo>
                    <a:pt x="8273" y="9292"/>
                  </a:lnTo>
                  <a:cubicBezTo>
                    <a:pt x="8169" y="9435"/>
                    <a:pt x="8069" y="9581"/>
                    <a:pt x="7976" y="9735"/>
                  </a:cubicBezTo>
                  <a:lnTo>
                    <a:pt x="2571" y="7492"/>
                  </a:lnTo>
                  <a:cubicBezTo>
                    <a:pt x="2982" y="6657"/>
                    <a:pt x="3510" y="5872"/>
                    <a:pt x="4137" y="5156"/>
                  </a:cubicBezTo>
                  <a:close/>
                  <a:moveTo>
                    <a:pt x="2013" y="8831"/>
                  </a:moveTo>
                  <a:lnTo>
                    <a:pt x="7419" y="11070"/>
                  </a:lnTo>
                  <a:cubicBezTo>
                    <a:pt x="7372" y="11243"/>
                    <a:pt x="7342" y="11416"/>
                    <a:pt x="7311" y="11593"/>
                  </a:cubicBezTo>
                  <a:lnTo>
                    <a:pt x="1467" y="11593"/>
                  </a:lnTo>
                  <a:cubicBezTo>
                    <a:pt x="1532" y="10643"/>
                    <a:pt x="1713" y="9716"/>
                    <a:pt x="2013" y="8831"/>
                  </a:cubicBezTo>
                  <a:close/>
                  <a:moveTo>
                    <a:pt x="7311" y="13032"/>
                  </a:moveTo>
                  <a:cubicBezTo>
                    <a:pt x="7338" y="13209"/>
                    <a:pt x="7376" y="13390"/>
                    <a:pt x="7419" y="13555"/>
                  </a:cubicBezTo>
                  <a:lnTo>
                    <a:pt x="2013" y="15798"/>
                  </a:lnTo>
                  <a:cubicBezTo>
                    <a:pt x="1713" y="14913"/>
                    <a:pt x="1532" y="13986"/>
                    <a:pt x="1470" y="13032"/>
                  </a:cubicBezTo>
                  <a:close/>
                  <a:moveTo>
                    <a:pt x="7969" y="14890"/>
                  </a:moveTo>
                  <a:cubicBezTo>
                    <a:pt x="8061" y="15044"/>
                    <a:pt x="8161" y="15191"/>
                    <a:pt x="8269" y="15333"/>
                  </a:cubicBezTo>
                  <a:lnTo>
                    <a:pt x="4133" y="19469"/>
                  </a:lnTo>
                  <a:cubicBezTo>
                    <a:pt x="3510" y="18757"/>
                    <a:pt x="2982" y="17968"/>
                    <a:pt x="2563" y="17130"/>
                  </a:cubicBezTo>
                  <a:lnTo>
                    <a:pt x="7969" y="14890"/>
                  </a:lnTo>
                  <a:close/>
                  <a:moveTo>
                    <a:pt x="9292" y="16356"/>
                  </a:moveTo>
                  <a:cubicBezTo>
                    <a:pt x="9439" y="16460"/>
                    <a:pt x="9581" y="16564"/>
                    <a:pt x="9735" y="16653"/>
                  </a:cubicBezTo>
                  <a:lnTo>
                    <a:pt x="7496" y="22058"/>
                  </a:lnTo>
                  <a:cubicBezTo>
                    <a:pt x="6657" y="21647"/>
                    <a:pt x="5876" y="21123"/>
                    <a:pt x="5156" y="20492"/>
                  </a:cubicBezTo>
                  <a:lnTo>
                    <a:pt x="9292" y="16356"/>
                  </a:lnTo>
                  <a:close/>
                  <a:moveTo>
                    <a:pt x="11070" y="17207"/>
                  </a:moveTo>
                  <a:cubicBezTo>
                    <a:pt x="11243" y="17249"/>
                    <a:pt x="11416" y="17284"/>
                    <a:pt x="11593" y="17314"/>
                  </a:cubicBezTo>
                  <a:lnTo>
                    <a:pt x="11593" y="23155"/>
                  </a:lnTo>
                  <a:cubicBezTo>
                    <a:pt x="10639" y="23093"/>
                    <a:pt x="9712" y="22912"/>
                    <a:pt x="8827" y="22612"/>
                  </a:cubicBezTo>
                  <a:lnTo>
                    <a:pt x="11070" y="17207"/>
                  </a:lnTo>
                  <a:close/>
                  <a:moveTo>
                    <a:pt x="12313" y="1"/>
                  </a:moveTo>
                  <a:cubicBezTo>
                    <a:pt x="9023" y="1"/>
                    <a:pt x="5933" y="1278"/>
                    <a:pt x="3610" y="3606"/>
                  </a:cubicBezTo>
                  <a:cubicBezTo>
                    <a:pt x="1282" y="5933"/>
                    <a:pt x="1" y="9023"/>
                    <a:pt x="1" y="12313"/>
                  </a:cubicBezTo>
                  <a:cubicBezTo>
                    <a:pt x="1" y="15602"/>
                    <a:pt x="1282" y="18692"/>
                    <a:pt x="3610" y="21016"/>
                  </a:cubicBezTo>
                  <a:cubicBezTo>
                    <a:pt x="5937" y="23343"/>
                    <a:pt x="9023" y="24625"/>
                    <a:pt x="12313" y="24625"/>
                  </a:cubicBezTo>
                  <a:lnTo>
                    <a:pt x="12313" y="15918"/>
                  </a:lnTo>
                  <a:cubicBezTo>
                    <a:pt x="12310" y="15918"/>
                    <a:pt x="12308" y="15918"/>
                    <a:pt x="12306" y="15918"/>
                  </a:cubicBezTo>
                  <a:cubicBezTo>
                    <a:pt x="10320" y="15918"/>
                    <a:pt x="8708" y="14299"/>
                    <a:pt x="8708" y="12313"/>
                  </a:cubicBezTo>
                  <a:cubicBezTo>
                    <a:pt x="8708" y="10320"/>
                    <a:pt x="10327" y="8704"/>
                    <a:pt x="12313" y="8704"/>
                  </a:cubicBezTo>
                  <a:lnTo>
                    <a:pt x="123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49"/>
          <p:cNvSpPr txBox="1"/>
          <p:nvPr/>
        </p:nvSpPr>
        <p:spPr>
          <a:xfrm>
            <a:off x="1080925" y="1821700"/>
            <a:ext cx="2076900" cy="90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Kanit Light"/>
                <a:ea typeface="Kanit Light"/>
                <a:cs typeface="Kanit Light"/>
                <a:sym typeface="Kanit Light"/>
              </a:rPr>
              <a:t>Identify households that will benefit from the bill</a:t>
            </a:r>
            <a:endParaRPr sz="1600">
              <a:solidFill>
                <a:schemeClr val="dk1"/>
              </a:solidFill>
              <a:latin typeface="Kanit Light"/>
              <a:ea typeface="Kanit Light"/>
              <a:cs typeface="Kanit Light"/>
              <a:sym typeface="Kanit Light"/>
            </a:endParaRPr>
          </a:p>
        </p:txBody>
      </p:sp>
      <p:sp>
        <p:nvSpPr>
          <p:cNvPr id="1410" name="Google Shape;1410;p49"/>
          <p:cNvSpPr txBox="1"/>
          <p:nvPr/>
        </p:nvSpPr>
        <p:spPr>
          <a:xfrm>
            <a:off x="6660775" y="1620175"/>
            <a:ext cx="1857600" cy="6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Where to place bike infrastructure</a:t>
            </a:r>
            <a:endParaRPr sz="1600">
              <a:solidFill>
                <a:schemeClr val="dk1"/>
              </a:solidFill>
              <a:latin typeface="Kanit Light"/>
              <a:ea typeface="Kanit Light"/>
              <a:cs typeface="Kanit Light"/>
              <a:sym typeface="Kanit Light"/>
            </a:endParaRPr>
          </a:p>
        </p:txBody>
      </p:sp>
      <p:sp>
        <p:nvSpPr>
          <p:cNvPr id="1411" name="Google Shape;1411;p49"/>
          <p:cNvSpPr txBox="1"/>
          <p:nvPr/>
        </p:nvSpPr>
        <p:spPr>
          <a:xfrm>
            <a:off x="6660775" y="3524025"/>
            <a:ext cx="1770000" cy="6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Develop a metric to determine safety of tracts</a:t>
            </a:r>
            <a:endParaRPr sz="1600">
              <a:solidFill>
                <a:schemeClr val="dk1"/>
              </a:solidFill>
              <a:latin typeface="Kanit Light"/>
              <a:ea typeface="Kanit Light"/>
              <a:cs typeface="Kanit Light"/>
              <a:sym typeface="Kanit Light"/>
            </a:endParaRPr>
          </a:p>
        </p:txBody>
      </p:sp>
      <p:sp>
        <p:nvSpPr>
          <p:cNvPr id="1412" name="Google Shape;1412;p49"/>
          <p:cNvSpPr txBox="1"/>
          <p:nvPr>
            <p:ph type="title"/>
          </p:nvPr>
        </p:nvSpPr>
        <p:spPr>
          <a:xfrm>
            <a:off x="679875" y="328000"/>
            <a:ext cx="22620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Limitations </a:t>
            </a:r>
            <a:endParaRPr/>
          </a:p>
        </p:txBody>
      </p:sp>
      <p:sp>
        <p:nvSpPr>
          <p:cNvPr id="1413" name="Google Shape;1413;p49"/>
          <p:cNvSpPr txBox="1"/>
          <p:nvPr>
            <p:ph idx="4294967295" type="subTitle"/>
          </p:nvPr>
        </p:nvSpPr>
        <p:spPr>
          <a:xfrm>
            <a:off x="1135075" y="1062925"/>
            <a:ext cx="1968600" cy="839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200">
                <a:solidFill>
                  <a:schemeClr val="accent2"/>
                </a:solidFill>
                <a:latin typeface="Bree Serif"/>
                <a:ea typeface="Bree Serif"/>
                <a:cs typeface="Bree Serif"/>
                <a:sym typeface="Bree Serif"/>
              </a:rPr>
              <a:t>Exact Locations</a:t>
            </a:r>
            <a:endParaRPr sz="2200">
              <a:solidFill>
                <a:schemeClr val="accent2"/>
              </a:solidFill>
              <a:latin typeface="Bree Serif"/>
              <a:ea typeface="Bree Serif"/>
              <a:cs typeface="Bree Serif"/>
              <a:sym typeface="Bree Serif"/>
            </a:endParaRPr>
          </a:p>
        </p:txBody>
      </p:sp>
      <p:sp>
        <p:nvSpPr>
          <p:cNvPr id="1414" name="Google Shape;1414;p49"/>
          <p:cNvSpPr txBox="1"/>
          <p:nvPr>
            <p:ph idx="4294967295" type="subTitle"/>
          </p:nvPr>
        </p:nvSpPr>
        <p:spPr>
          <a:xfrm>
            <a:off x="6704575" y="1181350"/>
            <a:ext cx="1770000" cy="342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200">
                <a:solidFill>
                  <a:schemeClr val="accent2"/>
                </a:solidFill>
                <a:latin typeface="Bree Serif"/>
                <a:ea typeface="Bree Serif"/>
                <a:cs typeface="Bree Serif"/>
                <a:sym typeface="Bree Serif"/>
              </a:rPr>
              <a:t>Bike Routing</a:t>
            </a:r>
            <a:endParaRPr sz="2200">
              <a:solidFill>
                <a:schemeClr val="accent2"/>
              </a:solidFill>
              <a:latin typeface="Bree Serif"/>
              <a:ea typeface="Bree Serif"/>
              <a:cs typeface="Bree Serif"/>
              <a:sym typeface="Bree Serif"/>
            </a:endParaRPr>
          </a:p>
        </p:txBody>
      </p:sp>
      <p:sp>
        <p:nvSpPr>
          <p:cNvPr id="1415" name="Google Shape;1415;p49"/>
          <p:cNvSpPr txBox="1"/>
          <p:nvPr>
            <p:ph idx="4294967295" type="subTitle"/>
          </p:nvPr>
        </p:nvSpPr>
        <p:spPr>
          <a:xfrm>
            <a:off x="6660775" y="3124776"/>
            <a:ext cx="1770000" cy="342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200">
                <a:solidFill>
                  <a:schemeClr val="accent2"/>
                </a:solidFill>
                <a:latin typeface="Bree Serif"/>
                <a:ea typeface="Bree Serif"/>
                <a:cs typeface="Bree Serif"/>
                <a:sym typeface="Bree Serif"/>
              </a:rPr>
              <a:t>Bike Safety</a:t>
            </a:r>
            <a:endParaRPr sz="2200">
              <a:solidFill>
                <a:schemeClr val="accent2"/>
              </a:solidFill>
              <a:latin typeface="Bree Serif"/>
              <a:ea typeface="Bree Serif"/>
              <a:cs typeface="Bree Serif"/>
              <a:sym typeface="Bree Serif"/>
            </a:endParaRPr>
          </a:p>
        </p:txBody>
      </p:sp>
      <p:grpSp>
        <p:nvGrpSpPr>
          <p:cNvPr id="1416" name="Google Shape;1416;p49"/>
          <p:cNvGrpSpPr/>
          <p:nvPr/>
        </p:nvGrpSpPr>
        <p:grpSpPr>
          <a:xfrm>
            <a:off x="2120151" y="1866900"/>
            <a:ext cx="4471145" cy="2751575"/>
            <a:chOff x="2339226" y="1885950"/>
            <a:chExt cx="4471145" cy="2751575"/>
          </a:xfrm>
        </p:grpSpPr>
        <p:sp>
          <p:nvSpPr>
            <p:cNvPr id="1417" name="Google Shape;1417;p49"/>
            <p:cNvSpPr/>
            <p:nvPr/>
          </p:nvSpPr>
          <p:spPr>
            <a:xfrm>
              <a:off x="2383301" y="4556316"/>
              <a:ext cx="1101010" cy="81209"/>
            </a:xfrm>
            <a:custGeom>
              <a:rect b="b" l="l" r="r" t="t"/>
              <a:pathLst>
                <a:path extrusionOk="0" h="1065" w="14439">
                  <a:moveTo>
                    <a:pt x="7204" y="1"/>
                  </a:moveTo>
                  <a:cubicBezTo>
                    <a:pt x="3222" y="1"/>
                    <a:pt x="0" y="244"/>
                    <a:pt x="0" y="548"/>
                  </a:cubicBezTo>
                  <a:cubicBezTo>
                    <a:pt x="0" y="852"/>
                    <a:pt x="3222" y="1064"/>
                    <a:pt x="7204" y="1064"/>
                  </a:cubicBezTo>
                  <a:cubicBezTo>
                    <a:pt x="11216" y="1064"/>
                    <a:pt x="14438" y="852"/>
                    <a:pt x="14438" y="548"/>
                  </a:cubicBezTo>
                  <a:cubicBezTo>
                    <a:pt x="14438" y="244"/>
                    <a:pt x="11216" y="1"/>
                    <a:pt x="72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9"/>
            <p:cNvSpPr/>
            <p:nvPr/>
          </p:nvSpPr>
          <p:spPr>
            <a:xfrm>
              <a:off x="5651410" y="4556316"/>
              <a:ext cx="1101010" cy="81209"/>
            </a:xfrm>
            <a:custGeom>
              <a:rect b="b" l="l" r="r" t="t"/>
              <a:pathLst>
                <a:path extrusionOk="0" h="1065" w="14439">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9"/>
            <p:cNvSpPr/>
            <p:nvPr/>
          </p:nvSpPr>
          <p:spPr>
            <a:xfrm>
              <a:off x="2383301" y="3411350"/>
              <a:ext cx="1101010" cy="1101010"/>
            </a:xfrm>
            <a:custGeom>
              <a:rect b="b" l="l" r="r" t="t"/>
              <a:pathLst>
                <a:path extrusionOk="0" fill="none" h="14439" w="14439">
                  <a:moveTo>
                    <a:pt x="0" y="7234"/>
                  </a:moveTo>
                  <a:cubicBezTo>
                    <a:pt x="0" y="11216"/>
                    <a:pt x="3222" y="14438"/>
                    <a:pt x="7204" y="14438"/>
                  </a:cubicBezTo>
                  <a:cubicBezTo>
                    <a:pt x="11216" y="14438"/>
                    <a:pt x="14438" y="11216"/>
                    <a:pt x="14438" y="7234"/>
                  </a:cubicBezTo>
                  <a:cubicBezTo>
                    <a:pt x="14438" y="3253"/>
                    <a:pt x="11216" y="0"/>
                    <a:pt x="7204" y="0"/>
                  </a:cubicBezTo>
                  <a:cubicBezTo>
                    <a:pt x="3222" y="0"/>
                    <a:pt x="0" y="3253"/>
                    <a:pt x="0" y="7234"/>
                  </a:cubicBezTo>
                  <a:close/>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2339226" y="3369639"/>
              <a:ext cx="1189081" cy="1186718"/>
            </a:xfrm>
            <a:custGeom>
              <a:rect b="b" l="l" r="r" t="t"/>
              <a:pathLst>
                <a:path extrusionOk="0" fill="none" h="15563" w="15594">
                  <a:moveTo>
                    <a:pt x="1" y="7781"/>
                  </a:moveTo>
                  <a:cubicBezTo>
                    <a:pt x="1" y="12067"/>
                    <a:pt x="3496" y="15563"/>
                    <a:pt x="7782" y="15563"/>
                  </a:cubicBezTo>
                  <a:cubicBezTo>
                    <a:pt x="12098" y="15563"/>
                    <a:pt x="15594" y="12067"/>
                    <a:pt x="15594" y="7781"/>
                  </a:cubicBezTo>
                  <a:cubicBezTo>
                    <a:pt x="15594" y="3496"/>
                    <a:pt x="12098" y="0"/>
                    <a:pt x="7782" y="0"/>
                  </a:cubicBezTo>
                  <a:cubicBezTo>
                    <a:pt x="3496" y="0"/>
                    <a:pt x="1" y="3465"/>
                    <a:pt x="1" y="7781"/>
                  </a:cubicBezTo>
                  <a:close/>
                </a:path>
              </a:pathLst>
            </a:custGeom>
            <a:noFill/>
            <a:ln cap="flat" cmpd="sng" w="20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5665288" y="3411350"/>
              <a:ext cx="1101010" cy="1101010"/>
            </a:xfrm>
            <a:custGeom>
              <a:rect b="b" l="l" r="r" t="t"/>
              <a:pathLst>
                <a:path extrusionOk="0" fill="none" h="14439" w="14439">
                  <a:moveTo>
                    <a:pt x="1" y="7234"/>
                  </a:moveTo>
                  <a:cubicBezTo>
                    <a:pt x="1" y="11216"/>
                    <a:pt x="3253" y="14438"/>
                    <a:pt x="7235" y="14438"/>
                  </a:cubicBezTo>
                  <a:cubicBezTo>
                    <a:pt x="11217" y="14438"/>
                    <a:pt x="14439" y="11216"/>
                    <a:pt x="14439" y="7234"/>
                  </a:cubicBezTo>
                  <a:cubicBezTo>
                    <a:pt x="14439" y="3253"/>
                    <a:pt x="11217" y="0"/>
                    <a:pt x="7235" y="0"/>
                  </a:cubicBezTo>
                  <a:cubicBezTo>
                    <a:pt x="3253" y="0"/>
                    <a:pt x="1" y="3253"/>
                    <a:pt x="1" y="7234"/>
                  </a:cubicBezTo>
                  <a:close/>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5623577" y="3369639"/>
              <a:ext cx="1186794" cy="1186718"/>
            </a:xfrm>
            <a:custGeom>
              <a:rect b="b" l="l" r="r" t="t"/>
              <a:pathLst>
                <a:path extrusionOk="0" fill="none" h="15563" w="15564">
                  <a:moveTo>
                    <a:pt x="1" y="7781"/>
                  </a:moveTo>
                  <a:cubicBezTo>
                    <a:pt x="1" y="12067"/>
                    <a:pt x="3496" y="15563"/>
                    <a:pt x="7782" y="15563"/>
                  </a:cubicBezTo>
                  <a:cubicBezTo>
                    <a:pt x="12068" y="15563"/>
                    <a:pt x="15563" y="12067"/>
                    <a:pt x="15563" y="7781"/>
                  </a:cubicBezTo>
                  <a:cubicBezTo>
                    <a:pt x="15563" y="3496"/>
                    <a:pt x="12068" y="0"/>
                    <a:pt x="7782" y="0"/>
                  </a:cubicBezTo>
                  <a:cubicBezTo>
                    <a:pt x="3435" y="0"/>
                    <a:pt x="1" y="3465"/>
                    <a:pt x="1" y="7781"/>
                  </a:cubicBezTo>
                  <a:close/>
                </a:path>
              </a:pathLst>
            </a:custGeom>
            <a:noFill/>
            <a:ln cap="flat" cmpd="sng" w="20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9"/>
            <p:cNvSpPr/>
            <p:nvPr/>
          </p:nvSpPr>
          <p:spPr>
            <a:xfrm>
              <a:off x="5153087" y="3673209"/>
              <a:ext cx="118268" cy="289836"/>
            </a:xfrm>
            <a:custGeom>
              <a:rect b="b" l="l" r="r" t="t"/>
              <a:pathLst>
                <a:path extrusionOk="0" fill="none" h="3801" w="1551">
                  <a:moveTo>
                    <a:pt x="1550" y="1"/>
                  </a:moveTo>
                  <a:lnTo>
                    <a:pt x="0" y="3800"/>
                  </a:lnTo>
                </a:path>
              </a:pathLst>
            </a:custGeom>
            <a:noFill/>
            <a:ln cap="flat" cmpd="sng" w="7600">
              <a:solidFill>
                <a:srgbClr val="0B2B5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9"/>
            <p:cNvSpPr/>
            <p:nvPr/>
          </p:nvSpPr>
          <p:spPr>
            <a:xfrm>
              <a:off x="5180844" y="3654679"/>
              <a:ext cx="176220" cy="37211"/>
            </a:xfrm>
            <a:custGeom>
              <a:rect b="b" l="l" r="r" t="t"/>
              <a:pathLst>
                <a:path extrusionOk="0" h="488" w="2311">
                  <a:moveTo>
                    <a:pt x="1" y="1"/>
                  </a:moveTo>
                  <a:lnTo>
                    <a:pt x="1" y="487"/>
                  </a:lnTo>
                  <a:lnTo>
                    <a:pt x="2311" y="487"/>
                  </a:lnTo>
                  <a:lnTo>
                    <a:pt x="2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6138141" y="3886341"/>
              <a:ext cx="150751" cy="153191"/>
            </a:xfrm>
            <a:custGeom>
              <a:rect b="b" l="l" r="r" t="t"/>
              <a:pathLst>
                <a:path extrusionOk="0" h="2009" w="1977">
                  <a:moveTo>
                    <a:pt x="952" y="1"/>
                  </a:moveTo>
                  <a:cubicBezTo>
                    <a:pt x="428" y="1"/>
                    <a:pt x="0" y="446"/>
                    <a:pt x="0" y="1005"/>
                  </a:cubicBezTo>
                  <a:cubicBezTo>
                    <a:pt x="0" y="1583"/>
                    <a:pt x="456" y="2008"/>
                    <a:pt x="1003" y="2008"/>
                  </a:cubicBezTo>
                  <a:cubicBezTo>
                    <a:pt x="1551" y="2008"/>
                    <a:pt x="1976" y="1553"/>
                    <a:pt x="1976" y="1005"/>
                  </a:cubicBezTo>
                  <a:cubicBezTo>
                    <a:pt x="1976" y="428"/>
                    <a:pt x="1520" y="2"/>
                    <a:pt x="1003" y="2"/>
                  </a:cubicBezTo>
                  <a:cubicBezTo>
                    <a:pt x="986" y="1"/>
                    <a:pt x="969" y="1"/>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9"/>
            <p:cNvSpPr/>
            <p:nvPr/>
          </p:nvSpPr>
          <p:spPr>
            <a:xfrm>
              <a:off x="4019643" y="3673209"/>
              <a:ext cx="120631" cy="289836"/>
            </a:xfrm>
            <a:custGeom>
              <a:rect b="b" l="l" r="r" t="t"/>
              <a:pathLst>
                <a:path extrusionOk="0" fill="none" h="3801" w="1582">
                  <a:moveTo>
                    <a:pt x="1581" y="1"/>
                  </a:moveTo>
                  <a:lnTo>
                    <a:pt x="1" y="3800"/>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9"/>
            <p:cNvSpPr/>
            <p:nvPr/>
          </p:nvSpPr>
          <p:spPr>
            <a:xfrm>
              <a:off x="4047476" y="3654679"/>
              <a:ext cx="176220" cy="37211"/>
            </a:xfrm>
            <a:custGeom>
              <a:rect b="b" l="l" r="r" t="t"/>
              <a:pathLst>
                <a:path extrusionOk="0" h="488" w="2311">
                  <a:moveTo>
                    <a:pt x="0" y="1"/>
                  </a:moveTo>
                  <a:lnTo>
                    <a:pt x="0" y="487"/>
                  </a:lnTo>
                  <a:lnTo>
                    <a:pt x="2311" y="487"/>
                  </a:lnTo>
                  <a:lnTo>
                    <a:pt x="2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9"/>
            <p:cNvSpPr/>
            <p:nvPr/>
          </p:nvSpPr>
          <p:spPr>
            <a:xfrm>
              <a:off x="4077596" y="3483182"/>
              <a:ext cx="169281" cy="170043"/>
            </a:xfrm>
            <a:custGeom>
              <a:rect b="b" l="l" r="r" t="t"/>
              <a:pathLst>
                <a:path extrusionOk="0" h="2230" w="2220">
                  <a:moveTo>
                    <a:pt x="548" y="0"/>
                  </a:moveTo>
                  <a:lnTo>
                    <a:pt x="1" y="2189"/>
                  </a:lnTo>
                  <a:cubicBezTo>
                    <a:pt x="1" y="2189"/>
                    <a:pt x="973" y="2230"/>
                    <a:pt x="1622" y="2230"/>
                  </a:cubicBezTo>
                  <a:cubicBezTo>
                    <a:pt x="1946" y="2230"/>
                    <a:pt x="2189" y="2219"/>
                    <a:pt x="2189" y="2189"/>
                  </a:cubicBezTo>
                  <a:cubicBezTo>
                    <a:pt x="2219" y="2128"/>
                    <a:pt x="1277" y="1915"/>
                    <a:pt x="1034" y="1611"/>
                  </a:cubicBezTo>
                  <a:cubicBezTo>
                    <a:pt x="760" y="1308"/>
                    <a:pt x="1460" y="61"/>
                    <a:pt x="1460" y="61"/>
                  </a:cubicBezTo>
                  <a:lnTo>
                    <a:pt x="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9"/>
            <p:cNvSpPr/>
            <p:nvPr/>
          </p:nvSpPr>
          <p:spPr>
            <a:xfrm>
              <a:off x="3741543" y="2780876"/>
              <a:ext cx="632819" cy="739420"/>
            </a:xfrm>
            <a:custGeom>
              <a:rect b="b" l="l" r="r" t="t"/>
              <a:pathLst>
                <a:path extrusionOk="0" h="9697" w="8299">
                  <a:moveTo>
                    <a:pt x="912" y="1"/>
                  </a:moveTo>
                  <a:lnTo>
                    <a:pt x="0" y="3496"/>
                  </a:lnTo>
                  <a:lnTo>
                    <a:pt x="5502" y="5624"/>
                  </a:lnTo>
                  <a:lnTo>
                    <a:pt x="4043" y="9697"/>
                  </a:lnTo>
                  <a:lnTo>
                    <a:pt x="5988" y="9697"/>
                  </a:lnTo>
                  <a:cubicBezTo>
                    <a:pt x="5988" y="9697"/>
                    <a:pt x="8298" y="5441"/>
                    <a:pt x="7143" y="3922"/>
                  </a:cubicBezTo>
                  <a:cubicBezTo>
                    <a:pt x="6019" y="2432"/>
                    <a:pt x="912" y="1"/>
                    <a:pt x="9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9"/>
            <p:cNvSpPr/>
            <p:nvPr/>
          </p:nvSpPr>
          <p:spPr>
            <a:xfrm>
              <a:off x="5211041" y="3557378"/>
              <a:ext cx="229520" cy="97374"/>
            </a:xfrm>
            <a:custGeom>
              <a:rect b="b" l="l" r="r" t="t"/>
              <a:pathLst>
                <a:path extrusionOk="0" h="1277" w="3010">
                  <a:moveTo>
                    <a:pt x="790" y="0"/>
                  </a:moveTo>
                  <a:lnTo>
                    <a:pt x="0" y="1277"/>
                  </a:lnTo>
                  <a:lnTo>
                    <a:pt x="3009" y="1277"/>
                  </a:lnTo>
                  <a:cubicBezTo>
                    <a:pt x="3009" y="1277"/>
                    <a:pt x="1702" y="973"/>
                    <a:pt x="1520" y="821"/>
                  </a:cubicBezTo>
                  <a:cubicBezTo>
                    <a:pt x="1337" y="638"/>
                    <a:pt x="1763" y="31"/>
                    <a:pt x="1763" y="31"/>
                  </a:cubicBezTo>
                  <a:lnTo>
                    <a:pt x="790" y="31"/>
                  </a:lnTo>
                  <a:lnTo>
                    <a:pt x="7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9"/>
            <p:cNvSpPr/>
            <p:nvPr/>
          </p:nvSpPr>
          <p:spPr>
            <a:xfrm>
              <a:off x="4923638" y="2817936"/>
              <a:ext cx="771828" cy="769616"/>
            </a:xfrm>
            <a:custGeom>
              <a:rect b="b" l="l" r="r" t="t"/>
              <a:pathLst>
                <a:path extrusionOk="0" h="10093" w="10122">
                  <a:moveTo>
                    <a:pt x="0" y="1"/>
                  </a:moveTo>
                  <a:lnTo>
                    <a:pt x="1003" y="3952"/>
                  </a:lnTo>
                  <a:lnTo>
                    <a:pt x="6748" y="4986"/>
                  </a:lnTo>
                  <a:lnTo>
                    <a:pt x="4255" y="10092"/>
                  </a:lnTo>
                  <a:lnTo>
                    <a:pt x="5471" y="10092"/>
                  </a:lnTo>
                  <a:cubicBezTo>
                    <a:pt x="5471" y="10092"/>
                    <a:pt x="8602" y="7083"/>
                    <a:pt x="9362" y="4712"/>
                  </a:cubicBezTo>
                  <a:cubicBezTo>
                    <a:pt x="10122" y="2372"/>
                    <a:pt x="3404" y="1308"/>
                    <a:pt x="3404" y="1308"/>
                  </a:cubicBezTo>
                  <a:lnTo>
                    <a:pt x="27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a:off x="2916395" y="3116931"/>
              <a:ext cx="3050253" cy="857688"/>
            </a:xfrm>
            <a:custGeom>
              <a:rect b="b" l="l" r="r" t="t"/>
              <a:pathLst>
                <a:path extrusionOk="0" fill="none" h="11248" w="40002">
                  <a:moveTo>
                    <a:pt x="39910" y="1"/>
                  </a:moveTo>
                  <a:lnTo>
                    <a:pt x="11277" y="913"/>
                  </a:lnTo>
                  <a:lnTo>
                    <a:pt x="0" y="11247"/>
                  </a:lnTo>
                  <a:lnTo>
                    <a:pt x="28329" y="11247"/>
                  </a:lnTo>
                  <a:lnTo>
                    <a:pt x="40001" y="1095"/>
                  </a:lnTo>
                </a:path>
              </a:pathLst>
            </a:custGeom>
            <a:noFill/>
            <a:ln cap="rnd" cmpd="sng" w="190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a:off x="4077596" y="3209657"/>
              <a:ext cx="864627" cy="753375"/>
            </a:xfrm>
            <a:custGeom>
              <a:rect b="b" l="l" r="r" t="t"/>
              <a:pathLst>
                <a:path extrusionOk="0" fill="none" h="9880" w="11339">
                  <a:moveTo>
                    <a:pt x="1" y="9879"/>
                  </a:moveTo>
                  <a:lnTo>
                    <a:pt x="11338" y="1"/>
                  </a:lnTo>
                </a:path>
              </a:pathLst>
            </a:custGeom>
            <a:noFill/>
            <a:ln cap="rnd" cmpd="sng" w="190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a:off x="3767012" y="3105416"/>
              <a:ext cx="252701" cy="834431"/>
            </a:xfrm>
            <a:custGeom>
              <a:rect b="b" l="l" r="r" t="t"/>
              <a:pathLst>
                <a:path extrusionOk="0" fill="none" h="10943" w="3314">
                  <a:moveTo>
                    <a:pt x="3314" y="10942"/>
                  </a:moveTo>
                  <a:lnTo>
                    <a:pt x="1" y="0"/>
                  </a:lnTo>
                </a:path>
              </a:pathLst>
            </a:custGeom>
            <a:noFill/>
            <a:ln cap="rnd" cmpd="sng" w="9875">
              <a:solidFill>
                <a:srgbClr val="006E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9"/>
            <p:cNvSpPr/>
            <p:nvPr/>
          </p:nvSpPr>
          <p:spPr>
            <a:xfrm>
              <a:off x="4907396" y="3105416"/>
              <a:ext cx="250337" cy="834431"/>
            </a:xfrm>
            <a:custGeom>
              <a:rect b="b" l="l" r="r" t="t"/>
              <a:pathLst>
                <a:path extrusionOk="0" fill="none" h="10943" w="3283">
                  <a:moveTo>
                    <a:pt x="3283" y="10942"/>
                  </a:moveTo>
                  <a:lnTo>
                    <a:pt x="0" y="0"/>
                  </a:lnTo>
                </a:path>
              </a:pathLst>
            </a:custGeom>
            <a:noFill/>
            <a:ln cap="rnd" cmpd="sng" w="9875">
              <a:solidFill>
                <a:srgbClr val="006E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a:off x="5883147" y="2804057"/>
              <a:ext cx="324607" cy="1135781"/>
            </a:xfrm>
            <a:custGeom>
              <a:rect b="b" l="l" r="r" t="t"/>
              <a:pathLst>
                <a:path extrusionOk="0" fill="none" h="14895" w="4257">
                  <a:moveTo>
                    <a:pt x="4256" y="14894"/>
                  </a:moveTo>
                  <a:lnTo>
                    <a:pt x="183" y="1338"/>
                  </a:lnTo>
                  <a:cubicBezTo>
                    <a:pt x="1" y="700"/>
                    <a:pt x="487" y="1"/>
                    <a:pt x="1186" y="1"/>
                  </a:cubicBezTo>
                  <a:lnTo>
                    <a:pt x="2919" y="1"/>
                  </a:lnTo>
                  <a:cubicBezTo>
                    <a:pt x="3344" y="1"/>
                    <a:pt x="3648" y="457"/>
                    <a:pt x="3405" y="852"/>
                  </a:cubicBezTo>
                  <a:lnTo>
                    <a:pt x="2645" y="2219"/>
                  </a:lnTo>
                </a:path>
              </a:pathLst>
            </a:custGeom>
            <a:noFill/>
            <a:ln cap="rnd" cmpd="sng" w="190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9"/>
            <p:cNvSpPr/>
            <p:nvPr/>
          </p:nvSpPr>
          <p:spPr>
            <a:xfrm>
              <a:off x="4541146" y="2838830"/>
              <a:ext cx="92799" cy="310653"/>
            </a:xfrm>
            <a:custGeom>
              <a:rect b="b" l="l" r="r" t="t"/>
              <a:pathLst>
                <a:path extrusionOk="0" fill="none" h="4074" w="1217">
                  <a:moveTo>
                    <a:pt x="1217" y="4074"/>
                  </a:moveTo>
                  <a:lnTo>
                    <a:pt x="1" y="1"/>
                  </a:lnTo>
                </a:path>
              </a:pathLst>
            </a:custGeom>
            <a:noFill/>
            <a:ln cap="rnd" cmpd="sng" w="190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9"/>
            <p:cNvSpPr/>
            <p:nvPr/>
          </p:nvSpPr>
          <p:spPr>
            <a:xfrm>
              <a:off x="4960698" y="4234139"/>
              <a:ext cx="176220" cy="37135"/>
            </a:xfrm>
            <a:custGeom>
              <a:rect b="b" l="l" r="r" t="t"/>
              <a:pathLst>
                <a:path extrusionOk="0" h="487" w="2311">
                  <a:moveTo>
                    <a:pt x="0" y="1"/>
                  </a:moveTo>
                  <a:lnTo>
                    <a:pt x="0" y="487"/>
                  </a:lnTo>
                  <a:lnTo>
                    <a:pt x="2310" y="487"/>
                  </a:ln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a:off x="4038173" y="4099702"/>
              <a:ext cx="1114964" cy="76"/>
            </a:xfrm>
            <a:custGeom>
              <a:rect b="b" l="l" r="r" t="t"/>
              <a:pathLst>
                <a:path extrusionOk="0" fill="none" h="1" w="14622">
                  <a:moveTo>
                    <a:pt x="1" y="1"/>
                  </a:moveTo>
                  <a:lnTo>
                    <a:pt x="14621" y="1"/>
                  </a:lnTo>
                </a:path>
              </a:pathLst>
            </a:custGeom>
            <a:noFill/>
            <a:ln cap="flat" cmpd="sng" w="60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a:off x="4038173" y="3816950"/>
              <a:ext cx="1114964" cy="76"/>
            </a:xfrm>
            <a:custGeom>
              <a:rect b="b" l="l" r="r" t="t"/>
              <a:pathLst>
                <a:path extrusionOk="0" fill="none" h="1" w="14622">
                  <a:moveTo>
                    <a:pt x="1" y="0"/>
                  </a:moveTo>
                  <a:lnTo>
                    <a:pt x="14621" y="0"/>
                  </a:lnTo>
                </a:path>
              </a:pathLst>
            </a:custGeom>
            <a:noFill/>
            <a:ln cap="flat" cmpd="sng" w="60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a:off x="2932637" y="3816950"/>
              <a:ext cx="1149659" cy="289760"/>
            </a:xfrm>
            <a:custGeom>
              <a:rect b="b" l="l" r="r" t="t"/>
              <a:pathLst>
                <a:path extrusionOk="0" fill="none" h="3800" w="15077">
                  <a:moveTo>
                    <a:pt x="14833" y="0"/>
                  </a:moveTo>
                  <a:lnTo>
                    <a:pt x="0" y="1125"/>
                  </a:lnTo>
                  <a:lnTo>
                    <a:pt x="0" y="2645"/>
                  </a:lnTo>
                  <a:lnTo>
                    <a:pt x="15076" y="3800"/>
                  </a:lnTo>
                </a:path>
              </a:pathLst>
            </a:custGeom>
            <a:noFill/>
            <a:ln cap="flat" cmpd="sng" w="60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9"/>
            <p:cNvSpPr/>
            <p:nvPr/>
          </p:nvSpPr>
          <p:spPr>
            <a:xfrm>
              <a:off x="4986167" y="3793768"/>
              <a:ext cx="333833" cy="338485"/>
            </a:xfrm>
            <a:custGeom>
              <a:rect b="b" l="l" r="r" t="t"/>
              <a:pathLst>
                <a:path extrusionOk="0" h="4439" w="4378">
                  <a:moveTo>
                    <a:pt x="2189" y="1"/>
                  </a:moveTo>
                  <a:cubicBezTo>
                    <a:pt x="973" y="31"/>
                    <a:pt x="1" y="1004"/>
                    <a:pt x="1" y="2219"/>
                  </a:cubicBezTo>
                  <a:cubicBezTo>
                    <a:pt x="1" y="3435"/>
                    <a:pt x="973" y="4438"/>
                    <a:pt x="2189" y="4438"/>
                  </a:cubicBezTo>
                  <a:cubicBezTo>
                    <a:pt x="3405" y="4438"/>
                    <a:pt x="4378" y="3435"/>
                    <a:pt x="4378" y="2219"/>
                  </a:cubicBezTo>
                  <a:cubicBezTo>
                    <a:pt x="4378" y="1004"/>
                    <a:pt x="3405" y="1"/>
                    <a:pt x="2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a:off x="2856154" y="3886341"/>
              <a:ext cx="150675" cy="153191"/>
            </a:xfrm>
            <a:custGeom>
              <a:rect b="b" l="l" r="r" t="t"/>
              <a:pathLst>
                <a:path extrusionOk="0" h="2009" w="1976">
                  <a:moveTo>
                    <a:pt x="924" y="1"/>
                  </a:moveTo>
                  <a:cubicBezTo>
                    <a:pt x="428" y="1"/>
                    <a:pt x="0" y="446"/>
                    <a:pt x="0" y="1005"/>
                  </a:cubicBezTo>
                  <a:cubicBezTo>
                    <a:pt x="0" y="1583"/>
                    <a:pt x="456" y="2008"/>
                    <a:pt x="973" y="2008"/>
                  </a:cubicBezTo>
                  <a:cubicBezTo>
                    <a:pt x="1550" y="2008"/>
                    <a:pt x="1976" y="1553"/>
                    <a:pt x="1976" y="1005"/>
                  </a:cubicBezTo>
                  <a:cubicBezTo>
                    <a:pt x="1976" y="428"/>
                    <a:pt x="1520" y="2"/>
                    <a:pt x="973" y="2"/>
                  </a:cubicBezTo>
                  <a:cubicBezTo>
                    <a:pt x="956" y="1"/>
                    <a:pt x="940" y="1"/>
                    <a:pt x="9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a:off x="5034817" y="3962977"/>
              <a:ext cx="118344" cy="289760"/>
            </a:xfrm>
            <a:custGeom>
              <a:rect b="b" l="l" r="r" t="t"/>
              <a:pathLst>
                <a:path extrusionOk="0" fill="none" h="3800" w="1552">
                  <a:moveTo>
                    <a:pt x="1551" y="0"/>
                  </a:moveTo>
                  <a:lnTo>
                    <a:pt x="1" y="3800"/>
                  </a:lnTo>
                </a:path>
              </a:pathLst>
            </a:custGeom>
            <a:noFill/>
            <a:ln cap="flat" cmpd="sng" w="7600">
              <a:solidFill>
                <a:srgbClr val="0B2B5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a:off x="3827253" y="4234139"/>
              <a:ext cx="176220" cy="37135"/>
            </a:xfrm>
            <a:custGeom>
              <a:rect b="b" l="l" r="r" t="t"/>
              <a:pathLst>
                <a:path extrusionOk="0" h="487" w="2311">
                  <a:moveTo>
                    <a:pt x="1" y="1"/>
                  </a:moveTo>
                  <a:lnTo>
                    <a:pt x="1" y="487"/>
                  </a:lnTo>
                  <a:lnTo>
                    <a:pt x="2311" y="487"/>
                  </a:lnTo>
                  <a:lnTo>
                    <a:pt x="2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9"/>
            <p:cNvSpPr/>
            <p:nvPr/>
          </p:nvSpPr>
          <p:spPr>
            <a:xfrm>
              <a:off x="3852798" y="3793768"/>
              <a:ext cx="336121" cy="338485"/>
            </a:xfrm>
            <a:custGeom>
              <a:rect b="b" l="l" r="r" t="t"/>
              <a:pathLst>
                <a:path extrusionOk="0" h="4439" w="4408">
                  <a:moveTo>
                    <a:pt x="2189" y="1"/>
                  </a:moveTo>
                  <a:cubicBezTo>
                    <a:pt x="973" y="31"/>
                    <a:pt x="0" y="1004"/>
                    <a:pt x="0" y="2219"/>
                  </a:cubicBezTo>
                  <a:cubicBezTo>
                    <a:pt x="0" y="3435"/>
                    <a:pt x="973" y="4438"/>
                    <a:pt x="2189" y="4438"/>
                  </a:cubicBezTo>
                  <a:cubicBezTo>
                    <a:pt x="3405" y="4438"/>
                    <a:pt x="4408" y="3435"/>
                    <a:pt x="4408" y="2219"/>
                  </a:cubicBezTo>
                  <a:cubicBezTo>
                    <a:pt x="4408" y="1004"/>
                    <a:pt x="3405" y="1"/>
                    <a:pt x="2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9"/>
            <p:cNvSpPr/>
            <p:nvPr/>
          </p:nvSpPr>
          <p:spPr>
            <a:xfrm>
              <a:off x="3901449" y="3962977"/>
              <a:ext cx="118268" cy="289760"/>
            </a:xfrm>
            <a:custGeom>
              <a:rect b="b" l="l" r="r" t="t"/>
              <a:pathLst>
                <a:path extrusionOk="0" fill="none" h="3800" w="1551">
                  <a:moveTo>
                    <a:pt x="1551" y="0"/>
                  </a:moveTo>
                  <a:lnTo>
                    <a:pt x="0" y="3800"/>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5943464" y="2207745"/>
              <a:ext cx="263757" cy="66263"/>
            </a:xfrm>
            <a:custGeom>
              <a:rect b="b" l="l" r="r" t="t"/>
              <a:pathLst>
                <a:path extrusionOk="0" h="869" w="3459">
                  <a:moveTo>
                    <a:pt x="3245" y="0"/>
                  </a:moveTo>
                  <a:cubicBezTo>
                    <a:pt x="3222" y="0"/>
                    <a:pt x="3194" y="3"/>
                    <a:pt x="3161" y="9"/>
                  </a:cubicBezTo>
                  <a:cubicBezTo>
                    <a:pt x="2827" y="9"/>
                    <a:pt x="0" y="222"/>
                    <a:pt x="0" y="222"/>
                  </a:cubicBezTo>
                  <a:cubicBezTo>
                    <a:pt x="0" y="222"/>
                    <a:pt x="52" y="718"/>
                    <a:pt x="471" y="718"/>
                  </a:cubicBezTo>
                  <a:cubicBezTo>
                    <a:pt x="504" y="718"/>
                    <a:pt x="540" y="715"/>
                    <a:pt x="578" y="708"/>
                  </a:cubicBezTo>
                  <a:cubicBezTo>
                    <a:pt x="650" y="696"/>
                    <a:pt x="722" y="691"/>
                    <a:pt x="793" y="691"/>
                  </a:cubicBezTo>
                  <a:cubicBezTo>
                    <a:pt x="1211" y="691"/>
                    <a:pt x="1608" y="868"/>
                    <a:pt x="1970" y="868"/>
                  </a:cubicBezTo>
                  <a:cubicBezTo>
                    <a:pt x="2013" y="868"/>
                    <a:pt x="2055" y="866"/>
                    <a:pt x="2097" y="860"/>
                  </a:cubicBezTo>
                  <a:cubicBezTo>
                    <a:pt x="2553" y="830"/>
                    <a:pt x="2584" y="374"/>
                    <a:pt x="2979" y="313"/>
                  </a:cubicBezTo>
                  <a:cubicBezTo>
                    <a:pt x="3280" y="231"/>
                    <a:pt x="3458" y="0"/>
                    <a:pt x="32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a:off x="5904040" y="2767531"/>
              <a:ext cx="210991" cy="102102"/>
            </a:xfrm>
            <a:custGeom>
              <a:rect b="b" l="l" r="r" t="t"/>
              <a:pathLst>
                <a:path extrusionOk="0" h="1339" w="2767">
                  <a:moveTo>
                    <a:pt x="2278" y="1"/>
                  </a:moveTo>
                  <a:cubicBezTo>
                    <a:pt x="1916" y="1"/>
                    <a:pt x="1361" y="423"/>
                    <a:pt x="1130" y="423"/>
                  </a:cubicBezTo>
                  <a:cubicBezTo>
                    <a:pt x="1117" y="423"/>
                    <a:pt x="1105" y="421"/>
                    <a:pt x="1095" y="419"/>
                  </a:cubicBezTo>
                  <a:cubicBezTo>
                    <a:pt x="882" y="328"/>
                    <a:pt x="426" y="54"/>
                    <a:pt x="426" y="54"/>
                  </a:cubicBezTo>
                  <a:lnTo>
                    <a:pt x="0" y="510"/>
                  </a:lnTo>
                  <a:cubicBezTo>
                    <a:pt x="0" y="510"/>
                    <a:pt x="1034" y="1088"/>
                    <a:pt x="1551" y="1270"/>
                  </a:cubicBezTo>
                  <a:cubicBezTo>
                    <a:pt x="1647" y="1318"/>
                    <a:pt x="1719" y="1339"/>
                    <a:pt x="1774" y="1339"/>
                  </a:cubicBezTo>
                  <a:cubicBezTo>
                    <a:pt x="1998" y="1339"/>
                    <a:pt x="1963" y="1003"/>
                    <a:pt x="2280" y="784"/>
                  </a:cubicBezTo>
                  <a:cubicBezTo>
                    <a:pt x="2645" y="480"/>
                    <a:pt x="2766" y="328"/>
                    <a:pt x="2462" y="54"/>
                  </a:cubicBezTo>
                  <a:cubicBezTo>
                    <a:pt x="2411" y="16"/>
                    <a:pt x="2348" y="1"/>
                    <a:pt x="22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a:off x="5016287" y="4099702"/>
              <a:ext cx="200849" cy="138322"/>
            </a:xfrm>
            <a:custGeom>
              <a:rect b="b" l="l" r="r" t="t"/>
              <a:pathLst>
                <a:path extrusionOk="0" h="1814" w="2634">
                  <a:moveTo>
                    <a:pt x="1" y="1"/>
                  </a:moveTo>
                  <a:lnTo>
                    <a:pt x="1" y="1794"/>
                  </a:lnTo>
                  <a:cubicBezTo>
                    <a:pt x="1" y="1794"/>
                    <a:pt x="571" y="1813"/>
                    <a:pt x="1175" y="1813"/>
                  </a:cubicBezTo>
                  <a:cubicBezTo>
                    <a:pt x="1881" y="1813"/>
                    <a:pt x="2634" y="1787"/>
                    <a:pt x="2584" y="1672"/>
                  </a:cubicBezTo>
                  <a:cubicBezTo>
                    <a:pt x="2524" y="1399"/>
                    <a:pt x="1612" y="1338"/>
                    <a:pt x="1338" y="1186"/>
                  </a:cubicBezTo>
                  <a:cubicBezTo>
                    <a:pt x="1034" y="1034"/>
                    <a:pt x="1065"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9"/>
            <p:cNvSpPr/>
            <p:nvPr/>
          </p:nvSpPr>
          <p:spPr>
            <a:xfrm>
              <a:off x="3841208" y="4030158"/>
              <a:ext cx="222581" cy="212592"/>
            </a:xfrm>
            <a:custGeom>
              <a:rect b="b" l="l" r="r" t="t"/>
              <a:pathLst>
                <a:path extrusionOk="0" h="2788" w="2919">
                  <a:moveTo>
                    <a:pt x="0" y="1"/>
                  </a:moveTo>
                  <a:cubicBezTo>
                    <a:pt x="0" y="1"/>
                    <a:pt x="487" y="1490"/>
                    <a:pt x="547" y="1794"/>
                  </a:cubicBezTo>
                  <a:cubicBezTo>
                    <a:pt x="639" y="2098"/>
                    <a:pt x="304" y="2706"/>
                    <a:pt x="547" y="2706"/>
                  </a:cubicBezTo>
                  <a:cubicBezTo>
                    <a:pt x="770" y="2706"/>
                    <a:pt x="1750" y="2787"/>
                    <a:pt x="2378" y="2787"/>
                  </a:cubicBezTo>
                  <a:cubicBezTo>
                    <a:pt x="2692" y="2787"/>
                    <a:pt x="2918" y="2767"/>
                    <a:pt x="2918" y="2706"/>
                  </a:cubicBezTo>
                  <a:cubicBezTo>
                    <a:pt x="2918" y="2493"/>
                    <a:pt x="1976" y="2341"/>
                    <a:pt x="1672" y="2098"/>
                  </a:cubicBezTo>
                  <a:cubicBezTo>
                    <a:pt x="1338" y="1825"/>
                    <a:pt x="1094" y="31"/>
                    <a:pt x="1094" y="31"/>
                  </a:cubicBezTo>
                  <a:lnTo>
                    <a:pt x="10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9"/>
            <p:cNvSpPr/>
            <p:nvPr/>
          </p:nvSpPr>
          <p:spPr>
            <a:xfrm>
              <a:off x="3498139" y="2769285"/>
              <a:ext cx="484508" cy="1284092"/>
            </a:xfrm>
            <a:custGeom>
              <a:rect b="b" l="l" r="r" t="t"/>
              <a:pathLst>
                <a:path extrusionOk="0" h="16840" w="6354">
                  <a:moveTo>
                    <a:pt x="4074" y="1"/>
                  </a:moveTo>
                  <a:lnTo>
                    <a:pt x="1308" y="153"/>
                  </a:lnTo>
                  <a:cubicBezTo>
                    <a:pt x="1" y="3922"/>
                    <a:pt x="3162" y="9666"/>
                    <a:pt x="3162" y="9666"/>
                  </a:cubicBezTo>
                  <a:lnTo>
                    <a:pt x="4074" y="16840"/>
                  </a:lnTo>
                  <a:lnTo>
                    <a:pt x="6353" y="16840"/>
                  </a:lnTo>
                  <a:lnTo>
                    <a:pt x="40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3843495" y="2050584"/>
              <a:ext cx="250413" cy="280685"/>
            </a:xfrm>
            <a:custGeom>
              <a:rect b="b" l="l" r="r" t="t"/>
              <a:pathLst>
                <a:path extrusionOk="0" h="3681" w="3284">
                  <a:moveTo>
                    <a:pt x="1800" y="0"/>
                  </a:moveTo>
                  <a:cubicBezTo>
                    <a:pt x="1175" y="0"/>
                    <a:pt x="569" y="291"/>
                    <a:pt x="548" y="854"/>
                  </a:cubicBezTo>
                  <a:cubicBezTo>
                    <a:pt x="487" y="1675"/>
                    <a:pt x="1" y="3225"/>
                    <a:pt x="1" y="3225"/>
                  </a:cubicBezTo>
                  <a:lnTo>
                    <a:pt x="1490" y="3681"/>
                  </a:lnTo>
                  <a:cubicBezTo>
                    <a:pt x="1490" y="3681"/>
                    <a:pt x="1764" y="2921"/>
                    <a:pt x="1976" y="2678"/>
                  </a:cubicBezTo>
                  <a:cubicBezTo>
                    <a:pt x="2059" y="2585"/>
                    <a:pt x="2138" y="2558"/>
                    <a:pt x="2224" y="2558"/>
                  </a:cubicBezTo>
                  <a:cubicBezTo>
                    <a:pt x="2333" y="2558"/>
                    <a:pt x="2453" y="2601"/>
                    <a:pt x="2602" y="2601"/>
                  </a:cubicBezTo>
                  <a:cubicBezTo>
                    <a:pt x="2679" y="2601"/>
                    <a:pt x="2763" y="2590"/>
                    <a:pt x="2858" y="2556"/>
                  </a:cubicBezTo>
                  <a:cubicBezTo>
                    <a:pt x="3283" y="2435"/>
                    <a:pt x="3010" y="1705"/>
                    <a:pt x="3010" y="1705"/>
                  </a:cubicBezTo>
                  <a:lnTo>
                    <a:pt x="3131" y="1705"/>
                  </a:lnTo>
                  <a:cubicBezTo>
                    <a:pt x="3131" y="1705"/>
                    <a:pt x="3010" y="1401"/>
                    <a:pt x="2979" y="1067"/>
                  </a:cubicBezTo>
                  <a:cubicBezTo>
                    <a:pt x="2979" y="763"/>
                    <a:pt x="2827" y="307"/>
                    <a:pt x="2615" y="185"/>
                  </a:cubicBezTo>
                  <a:cubicBezTo>
                    <a:pt x="2376" y="61"/>
                    <a:pt x="2086" y="0"/>
                    <a:pt x="1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3447125" y="2288652"/>
              <a:ext cx="554051" cy="517754"/>
            </a:xfrm>
            <a:custGeom>
              <a:rect b="b" l="l" r="r" t="t"/>
              <a:pathLst>
                <a:path extrusionOk="0" h="6790" w="7266">
                  <a:moveTo>
                    <a:pt x="5801" y="0"/>
                  </a:moveTo>
                  <a:cubicBezTo>
                    <a:pt x="5363" y="0"/>
                    <a:pt x="4884" y="144"/>
                    <a:pt x="4530" y="498"/>
                  </a:cubicBezTo>
                  <a:cubicBezTo>
                    <a:pt x="3800" y="1167"/>
                    <a:pt x="3071" y="4814"/>
                    <a:pt x="2615" y="5513"/>
                  </a:cubicBezTo>
                  <a:cubicBezTo>
                    <a:pt x="2098" y="6243"/>
                    <a:pt x="1" y="6790"/>
                    <a:pt x="1825" y="6790"/>
                  </a:cubicBezTo>
                  <a:lnTo>
                    <a:pt x="4925" y="6790"/>
                  </a:lnTo>
                  <a:cubicBezTo>
                    <a:pt x="5655" y="6790"/>
                    <a:pt x="5746" y="6152"/>
                    <a:pt x="6080" y="5209"/>
                  </a:cubicBezTo>
                  <a:cubicBezTo>
                    <a:pt x="6414" y="4267"/>
                    <a:pt x="7174" y="3598"/>
                    <a:pt x="7205" y="2778"/>
                  </a:cubicBezTo>
                  <a:cubicBezTo>
                    <a:pt x="7266" y="1927"/>
                    <a:pt x="7174" y="802"/>
                    <a:pt x="6810" y="346"/>
                  </a:cubicBezTo>
                  <a:cubicBezTo>
                    <a:pt x="6615" y="136"/>
                    <a:pt x="6228" y="0"/>
                    <a:pt x="58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a:off x="3910752" y="2025268"/>
              <a:ext cx="132146" cy="166993"/>
            </a:xfrm>
            <a:custGeom>
              <a:rect b="b" l="l" r="r" t="t"/>
              <a:pathLst>
                <a:path extrusionOk="0" h="2190" w="1733">
                  <a:moveTo>
                    <a:pt x="821" y="1"/>
                  </a:moveTo>
                  <a:cubicBezTo>
                    <a:pt x="821" y="1"/>
                    <a:pt x="0" y="913"/>
                    <a:pt x="0" y="2189"/>
                  </a:cubicBezTo>
                  <a:cubicBezTo>
                    <a:pt x="0" y="2189"/>
                    <a:pt x="730" y="943"/>
                    <a:pt x="1733" y="517"/>
                  </a:cubicBezTo>
                  <a:lnTo>
                    <a:pt x="8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3806436" y="2312672"/>
              <a:ext cx="797372" cy="524388"/>
            </a:xfrm>
            <a:custGeom>
              <a:rect b="b" l="l" r="r" t="t"/>
              <a:pathLst>
                <a:path extrusionOk="0" h="6877" w="10457">
                  <a:moveTo>
                    <a:pt x="896" y="0"/>
                  </a:moveTo>
                  <a:cubicBezTo>
                    <a:pt x="826" y="0"/>
                    <a:pt x="760" y="10"/>
                    <a:pt x="699" y="31"/>
                  </a:cubicBezTo>
                  <a:cubicBezTo>
                    <a:pt x="213" y="183"/>
                    <a:pt x="0" y="791"/>
                    <a:pt x="730" y="1399"/>
                  </a:cubicBezTo>
                  <a:cubicBezTo>
                    <a:pt x="1429" y="2037"/>
                    <a:pt x="3192" y="4013"/>
                    <a:pt x="4316" y="4712"/>
                  </a:cubicBezTo>
                  <a:cubicBezTo>
                    <a:pt x="5441" y="5381"/>
                    <a:pt x="8572" y="6445"/>
                    <a:pt x="8997" y="6749"/>
                  </a:cubicBezTo>
                  <a:cubicBezTo>
                    <a:pt x="9122" y="6837"/>
                    <a:pt x="9298" y="6877"/>
                    <a:pt x="9486" y="6877"/>
                  </a:cubicBezTo>
                  <a:cubicBezTo>
                    <a:pt x="9939" y="6877"/>
                    <a:pt x="10456" y="6646"/>
                    <a:pt x="10456" y="6323"/>
                  </a:cubicBezTo>
                  <a:cubicBezTo>
                    <a:pt x="10456" y="5981"/>
                    <a:pt x="9452" y="5958"/>
                    <a:pt x="9184" y="5958"/>
                  </a:cubicBezTo>
                  <a:cubicBezTo>
                    <a:pt x="9143" y="5958"/>
                    <a:pt x="9119" y="5958"/>
                    <a:pt x="9119" y="5958"/>
                  </a:cubicBezTo>
                  <a:lnTo>
                    <a:pt x="5168" y="3739"/>
                  </a:lnTo>
                  <a:cubicBezTo>
                    <a:pt x="5168" y="3739"/>
                    <a:pt x="2253" y="0"/>
                    <a:pt x="8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9"/>
            <p:cNvSpPr/>
            <p:nvPr/>
          </p:nvSpPr>
          <p:spPr>
            <a:xfrm>
              <a:off x="3516669" y="2004908"/>
              <a:ext cx="456676" cy="493354"/>
            </a:xfrm>
            <a:custGeom>
              <a:rect b="b" l="l" r="r" t="t"/>
              <a:pathLst>
                <a:path extrusionOk="0" h="6470" w="5989">
                  <a:moveTo>
                    <a:pt x="5287" y="1"/>
                  </a:moveTo>
                  <a:cubicBezTo>
                    <a:pt x="4581" y="1"/>
                    <a:pt x="4212" y="913"/>
                    <a:pt x="3952" y="1149"/>
                  </a:cubicBezTo>
                  <a:cubicBezTo>
                    <a:pt x="3648" y="1453"/>
                    <a:pt x="3648" y="1210"/>
                    <a:pt x="2980" y="1484"/>
                  </a:cubicBezTo>
                  <a:cubicBezTo>
                    <a:pt x="2341" y="1757"/>
                    <a:pt x="2584" y="2426"/>
                    <a:pt x="1946" y="2882"/>
                  </a:cubicBezTo>
                  <a:cubicBezTo>
                    <a:pt x="1277" y="3338"/>
                    <a:pt x="761" y="3429"/>
                    <a:pt x="487" y="4067"/>
                  </a:cubicBezTo>
                  <a:cubicBezTo>
                    <a:pt x="214" y="4705"/>
                    <a:pt x="1" y="6073"/>
                    <a:pt x="1855" y="6408"/>
                  </a:cubicBezTo>
                  <a:cubicBezTo>
                    <a:pt x="2054" y="6450"/>
                    <a:pt x="2236" y="6469"/>
                    <a:pt x="2403" y="6469"/>
                  </a:cubicBezTo>
                  <a:cubicBezTo>
                    <a:pt x="3794" y="6469"/>
                    <a:pt x="4143" y="5133"/>
                    <a:pt x="4469" y="4645"/>
                  </a:cubicBezTo>
                  <a:cubicBezTo>
                    <a:pt x="4864" y="4067"/>
                    <a:pt x="4925" y="3277"/>
                    <a:pt x="5168" y="2456"/>
                  </a:cubicBezTo>
                  <a:lnTo>
                    <a:pt x="5989" y="268"/>
                  </a:lnTo>
                  <a:cubicBezTo>
                    <a:pt x="5723" y="77"/>
                    <a:pt x="5491" y="1"/>
                    <a:pt x="5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9"/>
            <p:cNvSpPr/>
            <p:nvPr/>
          </p:nvSpPr>
          <p:spPr>
            <a:xfrm>
              <a:off x="4747414" y="2806345"/>
              <a:ext cx="384846" cy="1325878"/>
            </a:xfrm>
            <a:custGeom>
              <a:rect b="b" l="l" r="r" t="t"/>
              <a:pathLst>
                <a:path extrusionOk="0" h="17388" w="5047">
                  <a:moveTo>
                    <a:pt x="4712" y="1"/>
                  </a:moveTo>
                  <a:lnTo>
                    <a:pt x="4712" y="62"/>
                  </a:lnTo>
                  <a:lnTo>
                    <a:pt x="1034" y="62"/>
                  </a:lnTo>
                  <a:cubicBezTo>
                    <a:pt x="1" y="2524"/>
                    <a:pt x="2250" y="8451"/>
                    <a:pt x="2250" y="8451"/>
                  </a:cubicBezTo>
                  <a:lnTo>
                    <a:pt x="3101" y="17387"/>
                  </a:lnTo>
                  <a:lnTo>
                    <a:pt x="5047" y="17387"/>
                  </a:lnTo>
                  <a:lnTo>
                    <a:pt x="47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a:off x="5109012" y="2013677"/>
              <a:ext cx="262004" cy="255065"/>
            </a:xfrm>
            <a:custGeom>
              <a:rect b="b" l="l" r="r" t="t"/>
              <a:pathLst>
                <a:path extrusionOk="0" h="3345" w="3436">
                  <a:moveTo>
                    <a:pt x="153" y="1"/>
                  </a:moveTo>
                  <a:lnTo>
                    <a:pt x="396" y="1733"/>
                  </a:lnTo>
                  <a:lnTo>
                    <a:pt x="1" y="3162"/>
                  </a:lnTo>
                  <a:lnTo>
                    <a:pt x="1855" y="3344"/>
                  </a:lnTo>
                  <a:lnTo>
                    <a:pt x="2220" y="2250"/>
                  </a:lnTo>
                  <a:lnTo>
                    <a:pt x="3101" y="2250"/>
                  </a:lnTo>
                  <a:lnTo>
                    <a:pt x="3101" y="1186"/>
                  </a:lnTo>
                  <a:lnTo>
                    <a:pt x="3435" y="1186"/>
                  </a:lnTo>
                  <a:lnTo>
                    <a:pt x="3131" y="153"/>
                  </a:lnTo>
                  <a:lnTo>
                    <a:pt x="1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9"/>
            <p:cNvSpPr/>
            <p:nvPr/>
          </p:nvSpPr>
          <p:spPr>
            <a:xfrm>
              <a:off x="5241161" y="2213007"/>
              <a:ext cx="748723" cy="199400"/>
            </a:xfrm>
            <a:custGeom>
              <a:rect b="b" l="l" r="r" t="t"/>
              <a:pathLst>
                <a:path extrusionOk="0" h="2615" w="9819">
                  <a:moveTo>
                    <a:pt x="9727" y="1"/>
                  </a:moveTo>
                  <a:lnTo>
                    <a:pt x="0" y="578"/>
                  </a:lnTo>
                  <a:lnTo>
                    <a:pt x="395" y="2615"/>
                  </a:lnTo>
                  <a:lnTo>
                    <a:pt x="9818" y="913"/>
                  </a:lnTo>
                  <a:lnTo>
                    <a:pt x="97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a:off x="4652401" y="2224598"/>
              <a:ext cx="1307273" cy="614290"/>
            </a:xfrm>
            <a:custGeom>
              <a:rect b="b" l="l" r="r" t="t"/>
              <a:pathLst>
                <a:path extrusionOk="0" h="8056" w="17144">
                  <a:moveTo>
                    <a:pt x="7539" y="1"/>
                  </a:moveTo>
                  <a:cubicBezTo>
                    <a:pt x="5563" y="1"/>
                    <a:pt x="5259" y="213"/>
                    <a:pt x="4590" y="2007"/>
                  </a:cubicBezTo>
                  <a:cubicBezTo>
                    <a:pt x="3952" y="3831"/>
                    <a:pt x="1" y="7873"/>
                    <a:pt x="2311" y="8056"/>
                  </a:cubicBezTo>
                  <a:lnTo>
                    <a:pt x="6870" y="8056"/>
                  </a:lnTo>
                  <a:cubicBezTo>
                    <a:pt x="6870" y="8056"/>
                    <a:pt x="6688" y="7417"/>
                    <a:pt x="7022" y="6384"/>
                  </a:cubicBezTo>
                  <a:cubicBezTo>
                    <a:pt x="7356" y="5350"/>
                    <a:pt x="8238" y="3405"/>
                    <a:pt x="8238" y="3405"/>
                  </a:cubicBezTo>
                  <a:lnTo>
                    <a:pt x="9910" y="5138"/>
                  </a:lnTo>
                  <a:cubicBezTo>
                    <a:pt x="10487" y="5685"/>
                    <a:pt x="11156" y="6110"/>
                    <a:pt x="11916" y="6353"/>
                  </a:cubicBezTo>
                  <a:lnTo>
                    <a:pt x="16627" y="7812"/>
                  </a:lnTo>
                  <a:lnTo>
                    <a:pt x="17144" y="7296"/>
                  </a:lnTo>
                  <a:lnTo>
                    <a:pt x="12189" y="4894"/>
                  </a:lnTo>
                  <a:cubicBezTo>
                    <a:pt x="12189" y="4894"/>
                    <a:pt x="8967" y="1"/>
                    <a:pt x="7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a:off x="5085831" y="1885950"/>
              <a:ext cx="424269" cy="144041"/>
            </a:xfrm>
            <a:custGeom>
              <a:rect b="b" l="l" r="r" t="t"/>
              <a:pathLst>
                <a:path extrusionOk="0" h="1889" w="5564">
                  <a:moveTo>
                    <a:pt x="2050" y="1"/>
                  </a:moveTo>
                  <a:cubicBezTo>
                    <a:pt x="2016" y="1"/>
                    <a:pt x="1981" y="2"/>
                    <a:pt x="1946" y="4"/>
                  </a:cubicBezTo>
                  <a:cubicBezTo>
                    <a:pt x="882" y="34"/>
                    <a:pt x="1" y="1250"/>
                    <a:pt x="92" y="1888"/>
                  </a:cubicBezTo>
                  <a:lnTo>
                    <a:pt x="5563" y="1888"/>
                  </a:lnTo>
                  <a:cubicBezTo>
                    <a:pt x="5563" y="1888"/>
                    <a:pt x="3800" y="1585"/>
                    <a:pt x="3618" y="1220"/>
                  </a:cubicBezTo>
                  <a:cubicBezTo>
                    <a:pt x="3471" y="838"/>
                    <a:pt x="3040" y="1"/>
                    <a:pt x="2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 name="Google Shape;1463;p49"/>
          <p:cNvSpPr txBox="1"/>
          <p:nvPr>
            <p:ph type="title"/>
          </p:nvPr>
        </p:nvSpPr>
        <p:spPr>
          <a:xfrm>
            <a:off x="5743675" y="289925"/>
            <a:ext cx="31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Moving Forward</a:t>
            </a:r>
            <a:endParaRPr/>
          </a:p>
        </p:txBody>
      </p:sp>
      <p:sp>
        <p:nvSpPr>
          <p:cNvPr id="1464" name="Google Shape;1464;p49"/>
          <p:cNvSpPr txBox="1"/>
          <p:nvPr/>
        </p:nvSpPr>
        <p:spPr>
          <a:xfrm>
            <a:off x="0" y="3391900"/>
            <a:ext cx="1968600" cy="90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Kanit Light"/>
                <a:ea typeface="Kanit Light"/>
                <a:cs typeface="Kanit Light"/>
                <a:sym typeface="Kanit Light"/>
              </a:rPr>
              <a:t>Wider range but less comprehensive than others</a:t>
            </a:r>
            <a:endParaRPr sz="1600">
              <a:solidFill>
                <a:schemeClr val="dk1"/>
              </a:solidFill>
              <a:latin typeface="Kanit Light"/>
              <a:ea typeface="Kanit Light"/>
              <a:cs typeface="Kanit Light"/>
              <a:sym typeface="Kanit Light"/>
            </a:endParaRPr>
          </a:p>
        </p:txBody>
      </p:sp>
      <p:sp>
        <p:nvSpPr>
          <p:cNvPr id="1465" name="Google Shape;1465;p49"/>
          <p:cNvSpPr txBox="1"/>
          <p:nvPr>
            <p:ph idx="4294967295" type="subTitle"/>
          </p:nvPr>
        </p:nvSpPr>
        <p:spPr>
          <a:xfrm>
            <a:off x="103950" y="2913696"/>
            <a:ext cx="17607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200">
                <a:solidFill>
                  <a:schemeClr val="accent2"/>
                </a:solidFill>
                <a:latin typeface="Bree Serif"/>
                <a:ea typeface="Bree Serif"/>
                <a:cs typeface="Bree Serif"/>
                <a:sym typeface="Bree Serif"/>
              </a:rPr>
              <a:t>OSM Data</a:t>
            </a:r>
            <a:endParaRPr sz="2200">
              <a:solidFill>
                <a:schemeClr val="accent2"/>
              </a:solidFill>
              <a:latin typeface="Bree Serif"/>
              <a:ea typeface="Bree Serif"/>
              <a:cs typeface="Bree Serif"/>
              <a:sym typeface="Bree Serif"/>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50"/>
          <p:cNvSpPr txBox="1"/>
          <p:nvPr>
            <p:ph idx="1" type="subTitle"/>
          </p:nvPr>
        </p:nvSpPr>
        <p:spPr>
          <a:xfrm>
            <a:off x="2297163" y="2481725"/>
            <a:ext cx="4567800" cy="1170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(backed by data!)</a:t>
            </a:r>
            <a:endParaRPr/>
          </a:p>
        </p:txBody>
      </p:sp>
      <p:sp>
        <p:nvSpPr>
          <p:cNvPr id="1471" name="Google Shape;1471;p50"/>
          <p:cNvSpPr txBox="1"/>
          <p:nvPr>
            <p:ph type="title"/>
          </p:nvPr>
        </p:nvSpPr>
        <p:spPr>
          <a:xfrm>
            <a:off x="1943125" y="1239200"/>
            <a:ext cx="5265900" cy="117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Policy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5" name="Shape 1475"/>
        <p:cNvGrpSpPr/>
        <p:nvPr/>
      </p:nvGrpSpPr>
      <p:grpSpPr>
        <a:xfrm>
          <a:off x="0" y="0"/>
          <a:ext cx="0" cy="0"/>
          <a:chOff x="0" y="0"/>
          <a:chExt cx="0" cy="0"/>
        </a:xfrm>
      </p:grpSpPr>
      <p:sp>
        <p:nvSpPr>
          <p:cNvPr id="1476" name="Google Shape;1476;p51"/>
          <p:cNvSpPr txBox="1"/>
          <p:nvPr>
            <p:ph idx="1" type="subTitle"/>
          </p:nvPr>
        </p:nvSpPr>
        <p:spPr>
          <a:xfrm>
            <a:off x="5295325" y="928425"/>
            <a:ext cx="3246300" cy="120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t>“A city with a lot of bicyclists is indeed a city with a lot of life.  A city with a lot of cars is a city with a lot of cars, metal, and speed. Not with people. </a:t>
            </a:r>
            <a:endParaRPr sz="2000"/>
          </a:p>
        </p:txBody>
      </p:sp>
      <p:sp>
        <p:nvSpPr>
          <p:cNvPr id="1477" name="Google Shape;1477;p51"/>
          <p:cNvSpPr txBox="1"/>
          <p:nvPr>
            <p:ph type="title"/>
          </p:nvPr>
        </p:nvSpPr>
        <p:spPr>
          <a:xfrm>
            <a:off x="5434074" y="3283325"/>
            <a:ext cx="2968800" cy="4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400"/>
              <a:t>—</a:t>
            </a:r>
            <a:r>
              <a:rPr lang="en" sz="2400"/>
              <a:t>Jan Gehl</a:t>
            </a:r>
            <a:endParaRPr sz="2400"/>
          </a:p>
        </p:txBody>
      </p:sp>
      <p:grpSp>
        <p:nvGrpSpPr>
          <p:cNvPr id="1478" name="Google Shape;1478;p51"/>
          <p:cNvGrpSpPr/>
          <p:nvPr/>
        </p:nvGrpSpPr>
        <p:grpSpPr>
          <a:xfrm>
            <a:off x="2155551" y="2138087"/>
            <a:ext cx="2718359" cy="2499431"/>
            <a:chOff x="2155578" y="1249873"/>
            <a:chExt cx="3684411" cy="3387682"/>
          </a:xfrm>
        </p:grpSpPr>
        <p:sp>
          <p:nvSpPr>
            <p:cNvPr id="1479" name="Google Shape;1479;p51"/>
            <p:cNvSpPr/>
            <p:nvPr/>
          </p:nvSpPr>
          <p:spPr>
            <a:xfrm>
              <a:off x="2155578" y="4543085"/>
              <a:ext cx="1317828" cy="94470"/>
            </a:xfrm>
            <a:custGeom>
              <a:rect b="b" l="l" r="r" t="t"/>
              <a:pathLst>
                <a:path extrusionOk="0" h="1035" w="14438">
                  <a:moveTo>
                    <a:pt x="7234" y="1"/>
                  </a:moveTo>
                  <a:cubicBezTo>
                    <a:pt x="3252" y="1"/>
                    <a:pt x="0" y="213"/>
                    <a:pt x="0" y="517"/>
                  </a:cubicBezTo>
                  <a:cubicBezTo>
                    <a:pt x="0" y="821"/>
                    <a:pt x="3252" y="1034"/>
                    <a:pt x="7234" y="1034"/>
                  </a:cubicBezTo>
                  <a:cubicBezTo>
                    <a:pt x="11216" y="1034"/>
                    <a:pt x="14438" y="821"/>
                    <a:pt x="14438" y="517"/>
                  </a:cubicBezTo>
                  <a:cubicBezTo>
                    <a:pt x="14438" y="213"/>
                    <a:pt x="11186" y="1"/>
                    <a:pt x="72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4522069" y="4543085"/>
              <a:ext cx="1317920" cy="94470"/>
            </a:xfrm>
            <a:custGeom>
              <a:rect b="b" l="l" r="r" t="t"/>
              <a:pathLst>
                <a:path extrusionOk="0" h="1035" w="14439">
                  <a:moveTo>
                    <a:pt x="7204" y="1"/>
                  </a:moveTo>
                  <a:cubicBezTo>
                    <a:pt x="3223" y="1"/>
                    <a:pt x="1" y="213"/>
                    <a:pt x="1" y="517"/>
                  </a:cubicBezTo>
                  <a:cubicBezTo>
                    <a:pt x="1" y="821"/>
                    <a:pt x="3223" y="1034"/>
                    <a:pt x="7204" y="1034"/>
                  </a:cubicBezTo>
                  <a:cubicBezTo>
                    <a:pt x="11217" y="1034"/>
                    <a:pt x="14439" y="821"/>
                    <a:pt x="14439" y="517"/>
                  </a:cubicBezTo>
                  <a:cubicBezTo>
                    <a:pt x="14439" y="213"/>
                    <a:pt x="11217" y="1"/>
                    <a:pt x="72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2274874" y="3488855"/>
              <a:ext cx="1054318" cy="1051579"/>
            </a:xfrm>
            <a:custGeom>
              <a:rect b="b" l="l" r="r" t="t"/>
              <a:pathLst>
                <a:path extrusionOk="0" fill="none" h="11521" w="11551">
                  <a:moveTo>
                    <a:pt x="0" y="5745"/>
                  </a:moveTo>
                  <a:cubicBezTo>
                    <a:pt x="0" y="8937"/>
                    <a:pt x="2584" y="11520"/>
                    <a:pt x="5775" y="11520"/>
                  </a:cubicBezTo>
                  <a:cubicBezTo>
                    <a:pt x="8967" y="11520"/>
                    <a:pt x="11550" y="8937"/>
                    <a:pt x="11550" y="5745"/>
                  </a:cubicBezTo>
                  <a:cubicBezTo>
                    <a:pt x="11550" y="2584"/>
                    <a:pt x="8967" y="0"/>
                    <a:pt x="5775" y="0"/>
                  </a:cubicBezTo>
                  <a:cubicBezTo>
                    <a:pt x="2584" y="0"/>
                    <a:pt x="0" y="2584"/>
                    <a:pt x="0" y="5745"/>
                  </a:cubicBezTo>
                  <a:close/>
                </a:path>
              </a:pathLst>
            </a:custGeom>
            <a:noFill/>
            <a:ln cap="flat" cmpd="sng" w="2052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2563395" y="3377865"/>
              <a:ext cx="876788" cy="635457"/>
            </a:xfrm>
            <a:custGeom>
              <a:rect b="b" l="l" r="r" t="t"/>
              <a:pathLst>
                <a:path extrusionOk="0" fill="none" h="6962" w="9606">
                  <a:moveTo>
                    <a:pt x="9605" y="6961"/>
                  </a:moveTo>
                  <a:cubicBezTo>
                    <a:pt x="9605" y="3101"/>
                    <a:pt x="6474" y="0"/>
                    <a:pt x="2614" y="0"/>
                  </a:cubicBezTo>
                  <a:cubicBezTo>
                    <a:pt x="1702" y="0"/>
                    <a:pt x="790" y="183"/>
                    <a:pt x="0" y="487"/>
                  </a:cubicBezTo>
                </a:path>
              </a:pathLst>
            </a:custGeom>
            <a:noFill/>
            <a:ln cap="flat" cmpd="sng" w="19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4541511" y="3377865"/>
              <a:ext cx="1276298" cy="635457"/>
            </a:xfrm>
            <a:custGeom>
              <a:rect b="b" l="l" r="r" t="t"/>
              <a:pathLst>
                <a:path extrusionOk="0" fill="none" h="6962" w="13983">
                  <a:moveTo>
                    <a:pt x="13982" y="6961"/>
                  </a:moveTo>
                  <a:cubicBezTo>
                    <a:pt x="13982" y="3101"/>
                    <a:pt x="10882" y="0"/>
                    <a:pt x="6991" y="0"/>
                  </a:cubicBezTo>
                  <a:cubicBezTo>
                    <a:pt x="3131" y="0"/>
                    <a:pt x="0" y="3101"/>
                    <a:pt x="0" y="6961"/>
                  </a:cubicBez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2707610" y="3924238"/>
              <a:ext cx="180451" cy="180633"/>
            </a:xfrm>
            <a:custGeom>
              <a:rect b="b" l="l" r="r" t="t"/>
              <a:pathLst>
                <a:path extrusionOk="0" h="1979" w="1977">
                  <a:moveTo>
                    <a:pt x="952" y="1"/>
                  </a:moveTo>
                  <a:cubicBezTo>
                    <a:pt x="428" y="1"/>
                    <a:pt x="1" y="445"/>
                    <a:pt x="1" y="975"/>
                  </a:cubicBezTo>
                  <a:cubicBezTo>
                    <a:pt x="1" y="1553"/>
                    <a:pt x="457" y="1978"/>
                    <a:pt x="1004" y="1978"/>
                  </a:cubicBezTo>
                  <a:cubicBezTo>
                    <a:pt x="1551" y="1978"/>
                    <a:pt x="1976" y="1522"/>
                    <a:pt x="1976" y="975"/>
                  </a:cubicBezTo>
                  <a:cubicBezTo>
                    <a:pt x="1976" y="428"/>
                    <a:pt x="1521" y="2"/>
                    <a:pt x="1004" y="2"/>
                  </a:cubicBezTo>
                  <a:cubicBezTo>
                    <a:pt x="987" y="1"/>
                    <a:pt x="969" y="1"/>
                    <a:pt x="9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2313666" y="3524909"/>
              <a:ext cx="976643" cy="979472"/>
            </a:xfrm>
            <a:custGeom>
              <a:rect b="b" l="l" r="r" t="t"/>
              <a:pathLst>
                <a:path extrusionOk="0" fill="none" h="10731" w="10700">
                  <a:moveTo>
                    <a:pt x="1" y="5350"/>
                  </a:moveTo>
                  <a:cubicBezTo>
                    <a:pt x="1" y="8329"/>
                    <a:pt x="2371" y="10730"/>
                    <a:pt x="5350" y="10730"/>
                  </a:cubicBezTo>
                  <a:cubicBezTo>
                    <a:pt x="8299" y="10730"/>
                    <a:pt x="10700" y="8329"/>
                    <a:pt x="10700" y="5350"/>
                  </a:cubicBezTo>
                  <a:cubicBezTo>
                    <a:pt x="10700" y="2402"/>
                    <a:pt x="8299" y="0"/>
                    <a:pt x="5350" y="0"/>
                  </a:cubicBezTo>
                  <a:cubicBezTo>
                    <a:pt x="2371" y="0"/>
                    <a:pt x="1" y="2402"/>
                    <a:pt x="1" y="5350"/>
                  </a:cubicBezTo>
                  <a:close/>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4652501" y="3488855"/>
              <a:ext cx="1054318" cy="1051579"/>
            </a:xfrm>
            <a:custGeom>
              <a:rect b="b" l="l" r="r" t="t"/>
              <a:pathLst>
                <a:path extrusionOk="0" fill="none" h="11521" w="11551">
                  <a:moveTo>
                    <a:pt x="0" y="5745"/>
                  </a:moveTo>
                  <a:cubicBezTo>
                    <a:pt x="0" y="8937"/>
                    <a:pt x="2584" y="11520"/>
                    <a:pt x="5775" y="11520"/>
                  </a:cubicBezTo>
                  <a:cubicBezTo>
                    <a:pt x="8967" y="11520"/>
                    <a:pt x="11551" y="8937"/>
                    <a:pt x="11551" y="5745"/>
                  </a:cubicBezTo>
                  <a:cubicBezTo>
                    <a:pt x="11551" y="2584"/>
                    <a:pt x="8967" y="0"/>
                    <a:pt x="5775" y="0"/>
                  </a:cubicBezTo>
                  <a:cubicBezTo>
                    <a:pt x="2584" y="0"/>
                    <a:pt x="0" y="2584"/>
                    <a:pt x="0" y="5745"/>
                  </a:cubicBezTo>
                  <a:close/>
                </a:path>
              </a:pathLst>
            </a:custGeom>
            <a:noFill/>
            <a:ln cap="flat" cmpd="sng" w="2052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1"/>
            <p:cNvSpPr/>
            <p:nvPr/>
          </p:nvSpPr>
          <p:spPr>
            <a:xfrm>
              <a:off x="4691293" y="3524909"/>
              <a:ext cx="979472" cy="979472"/>
            </a:xfrm>
            <a:custGeom>
              <a:rect b="b" l="l" r="r" t="t"/>
              <a:pathLst>
                <a:path extrusionOk="0" fill="none" h="10731" w="10731">
                  <a:moveTo>
                    <a:pt x="1" y="5350"/>
                  </a:moveTo>
                  <a:cubicBezTo>
                    <a:pt x="1" y="8329"/>
                    <a:pt x="2402" y="10730"/>
                    <a:pt x="5350" y="10730"/>
                  </a:cubicBezTo>
                  <a:cubicBezTo>
                    <a:pt x="8329" y="10730"/>
                    <a:pt x="10730" y="8329"/>
                    <a:pt x="10730" y="5350"/>
                  </a:cubicBezTo>
                  <a:cubicBezTo>
                    <a:pt x="10730" y="2402"/>
                    <a:pt x="8329" y="0"/>
                    <a:pt x="5350" y="0"/>
                  </a:cubicBezTo>
                  <a:cubicBezTo>
                    <a:pt x="2402" y="0"/>
                    <a:pt x="1" y="2402"/>
                    <a:pt x="1" y="5350"/>
                  </a:cubicBezTo>
                  <a:close/>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2801988" y="2345815"/>
              <a:ext cx="710302" cy="1667503"/>
            </a:xfrm>
            <a:custGeom>
              <a:rect b="b" l="l" r="r" t="t"/>
              <a:pathLst>
                <a:path extrusionOk="0" fill="none" h="18269" w="7782">
                  <a:moveTo>
                    <a:pt x="0" y="18268"/>
                  </a:moveTo>
                  <a:lnTo>
                    <a:pt x="1581" y="14256"/>
                  </a:lnTo>
                  <a:lnTo>
                    <a:pt x="4164" y="0"/>
                  </a:lnTo>
                  <a:lnTo>
                    <a:pt x="7782" y="0"/>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4092072" y="2670390"/>
              <a:ext cx="294179" cy="1284604"/>
            </a:xfrm>
            <a:custGeom>
              <a:rect b="b" l="l" r="r" t="t"/>
              <a:pathLst>
                <a:path extrusionOk="0" fill="none" h="14074" w="3223">
                  <a:moveTo>
                    <a:pt x="3222" y="1"/>
                  </a:moveTo>
                  <a:lnTo>
                    <a:pt x="0" y="14074"/>
                  </a:lnTo>
                </a:path>
              </a:pathLst>
            </a:custGeom>
            <a:noFill/>
            <a:ln cap="rnd" cmpd="sng" w="19000">
              <a:solidFill>
                <a:srgbClr val="E0994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4047621" y="3841178"/>
              <a:ext cx="1132084" cy="346845"/>
            </a:xfrm>
            <a:custGeom>
              <a:rect b="b" l="l" r="r" t="t"/>
              <a:pathLst>
                <a:path extrusionOk="0" fill="none" h="3800" w="12403">
                  <a:moveTo>
                    <a:pt x="183" y="0"/>
                  </a:moveTo>
                  <a:lnTo>
                    <a:pt x="12402" y="1064"/>
                  </a:lnTo>
                  <a:lnTo>
                    <a:pt x="12402" y="2554"/>
                  </a:lnTo>
                  <a:lnTo>
                    <a:pt x="1" y="3800"/>
                  </a:lnTo>
                </a:path>
              </a:pathLst>
            </a:custGeom>
            <a:noFill/>
            <a:ln cap="flat" cmpd="sng" w="607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3900576" y="3666386"/>
              <a:ext cx="147135" cy="346936"/>
            </a:xfrm>
            <a:custGeom>
              <a:rect b="b" l="l" r="r" t="t"/>
              <a:pathLst>
                <a:path extrusionOk="0" fill="none" h="3801" w="1612">
                  <a:moveTo>
                    <a:pt x="1" y="1"/>
                  </a:moveTo>
                  <a:lnTo>
                    <a:pt x="1612" y="3800"/>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3800721" y="3646944"/>
              <a:ext cx="210937" cy="44542"/>
            </a:xfrm>
            <a:custGeom>
              <a:rect b="b" l="l" r="r" t="t"/>
              <a:pathLst>
                <a:path extrusionOk="0" h="488" w="2311">
                  <a:moveTo>
                    <a:pt x="1" y="1"/>
                  </a:moveTo>
                  <a:lnTo>
                    <a:pt x="1" y="487"/>
                  </a:lnTo>
                  <a:lnTo>
                    <a:pt x="2311" y="487"/>
                  </a:lnTo>
                  <a:lnTo>
                    <a:pt x="2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p:nvPr/>
          </p:nvSpPr>
          <p:spPr>
            <a:xfrm>
              <a:off x="3581570" y="3105956"/>
              <a:ext cx="405170" cy="554678"/>
            </a:xfrm>
            <a:custGeom>
              <a:rect b="b" l="l" r="r" t="t"/>
              <a:pathLst>
                <a:path extrusionOk="0" h="6077" w="4439">
                  <a:moveTo>
                    <a:pt x="0" y="1"/>
                  </a:moveTo>
                  <a:cubicBezTo>
                    <a:pt x="0" y="1"/>
                    <a:pt x="2888" y="5077"/>
                    <a:pt x="2888" y="5381"/>
                  </a:cubicBezTo>
                  <a:cubicBezTo>
                    <a:pt x="2858" y="5715"/>
                    <a:pt x="1520" y="5928"/>
                    <a:pt x="1672" y="6019"/>
                  </a:cubicBezTo>
                  <a:cubicBezTo>
                    <a:pt x="1756" y="6052"/>
                    <a:pt x="2470" y="6077"/>
                    <a:pt x="3128" y="6077"/>
                  </a:cubicBezTo>
                  <a:cubicBezTo>
                    <a:pt x="3670" y="6077"/>
                    <a:pt x="4173" y="6060"/>
                    <a:pt x="4256" y="6019"/>
                  </a:cubicBezTo>
                  <a:cubicBezTo>
                    <a:pt x="4438" y="5897"/>
                    <a:pt x="2280" y="1"/>
                    <a:pt x="22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1"/>
            <p:cNvSpPr/>
            <p:nvPr/>
          </p:nvSpPr>
          <p:spPr>
            <a:xfrm>
              <a:off x="4585871" y="3272442"/>
              <a:ext cx="127694" cy="108252"/>
            </a:xfrm>
            <a:custGeom>
              <a:rect b="b" l="l" r="r" t="t"/>
              <a:pathLst>
                <a:path extrusionOk="0" h="1186" w="1399">
                  <a:moveTo>
                    <a:pt x="1004" y="0"/>
                  </a:moveTo>
                  <a:lnTo>
                    <a:pt x="274" y="183"/>
                  </a:lnTo>
                  <a:lnTo>
                    <a:pt x="1" y="1186"/>
                  </a:lnTo>
                  <a:cubicBezTo>
                    <a:pt x="1" y="1186"/>
                    <a:pt x="1186" y="730"/>
                    <a:pt x="1277" y="608"/>
                  </a:cubicBezTo>
                  <a:cubicBezTo>
                    <a:pt x="1399" y="487"/>
                    <a:pt x="1156" y="304"/>
                    <a:pt x="10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4574826" y="2994965"/>
              <a:ext cx="161009" cy="308053"/>
            </a:xfrm>
            <a:custGeom>
              <a:rect b="b" l="l" r="r" t="t"/>
              <a:pathLst>
                <a:path extrusionOk="0" h="3375" w="1764">
                  <a:moveTo>
                    <a:pt x="1763" y="1"/>
                  </a:moveTo>
                  <a:lnTo>
                    <a:pt x="0" y="244"/>
                  </a:lnTo>
                  <a:lnTo>
                    <a:pt x="334" y="3375"/>
                  </a:lnTo>
                  <a:lnTo>
                    <a:pt x="1277" y="3162"/>
                  </a:lnTo>
                  <a:lnTo>
                    <a:pt x="17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3720308" y="3577575"/>
              <a:ext cx="252558" cy="79592"/>
            </a:xfrm>
            <a:custGeom>
              <a:rect b="b" l="l" r="r" t="t"/>
              <a:pathLst>
                <a:path extrusionOk="0" h="872" w="2767">
                  <a:moveTo>
                    <a:pt x="1368" y="1"/>
                  </a:moveTo>
                  <a:cubicBezTo>
                    <a:pt x="1338" y="122"/>
                    <a:pt x="1368" y="183"/>
                    <a:pt x="1368" y="183"/>
                  </a:cubicBezTo>
                  <a:cubicBezTo>
                    <a:pt x="1338" y="487"/>
                    <a:pt x="0" y="730"/>
                    <a:pt x="152" y="791"/>
                  </a:cubicBezTo>
                  <a:cubicBezTo>
                    <a:pt x="234" y="840"/>
                    <a:pt x="916" y="871"/>
                    <a:pt x="1560" y="871"/>
                  </a:cubicBezTo>
                  <a:cubicBezTo>
                    <a:pt x="2120" y="871"/>
                    <a:pt x="2651" y="848"/>
                    <a:pt x="2736" y="791"/>
                  </a:cubicBezTo>
                  <a:cubicBezTo>
                    <a:pt x="2766" y="761"/>
                    <a:pt x="2705" y="487"/>
                    <a:pt x="2584" y="122"/>
                  </a:cubicBezTo>
                  <a:lnTo>
                    <a:pt x="13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3104383" y="2775813"/>
              <a:ext cx="1073759" cy="793545"/>
            </a:xfrm>
            <a:custGeom>
              <a:rect b="b" l="l" r="r" t="t"/>
              <a:pathLst>
                <a:path extrusionOk="0" fill="none" h="8694" w="11764">
                  <a:moveTo>
                    <a:pt x="0" y="1"/>
                  </a:moveTo>
                  <a:cubicBezTo>
                    <a:pt x="0" y="1"/>
                    <a:pt x="3709" y="8694"/>
                    <a:pt x="11763" y="8694"/>
                  </a:cubicBez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3043320" y="3105956"/>
              <a:ext cx="1021093" cy="868482"/>
            </a:xfrm>
            <a:custGeom>
              <a:rect b="b" l="l" r="r" t="t"/>
              <a:pathLst>
                <a:path extrusionOk="0" fill="none" h="9515" w="11187">
                  <a:moveTo>
                    <a:pt x="1" y="1"/>
                  </a:moveTo>
                  <a:lnTo>
                    <a:pt x="11186" y="9514"/>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4092072" y="3136533"/>
              <a:ext cx="1087633" cy="876788"/>
            </a:xfrm>
            <a:custGeom>
              <a:rect b="b" l="l" r="r" t="t"/>
              <a:pathLst>
                <a:path extrusionOk="0" fill="none" h="9606" w="11916">
                  <a:moveTo>
                    <a:pt x="2037" y="0"/>
                  </a:moveTo>
                  <a:lnTo>
                    <a:pt x="11915" y="9605"/>
                  </a:lnTo>
                  <a:lnTo>
                    <a:pt x="0" y="9605"/>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5088067" y="3924238"/>
              <a:ext cx="180359" cy="180633"/>
            </a:xfrm>
            <a:custGeom>
              <a:rect b="b" l="l" r="r" t="t"/>
              <a:pathLst>
                <a:path extrusionOk="0" h="1979" w="1976">
                  <a:moveTo>
                    <a:pt x="924" y="1"/>
                  </a:moveTo>
                  <a:cubicBezTo>
                    <a:pt x="428" y="1"/>
                    <a:pt x="0" y="445"/>
                    <a:pt x="0" y="975"/>
                  </a:cubicBezTo>
                  <a:cubicBezTo>
                    <a:pt x="0" y="1553"/>
                    <a:pt x="456" y="1978"/>
                    <a:pt x="973" y="1978"/>
                  </a:cubicBezTo>
                  <a:cubicBezTo>
                    <a:pt x="1550" y="1978"/>
                    <a:pt x="1976" y="1522"/>
                    <a:pt x="1976" y="975"/>
                  </a:cubicBezTo>
                  <a:cubicBezTo>
                    <a:pt x="1976" y="428"/>
                    <a:pt x="1520" y="2"/>
                    <a:pt x="973" y="2"/>
                  </a:cubicBezTo>
                  <a:cubicBezTo>
                    <a:pt x="957" y="1"/>
                    <a:pt x="940" y="1"/>
                    <a:pt x="9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4064324" y="4337807"/>
              <a:ext cx="210937" cy="44451"/>
            </a:xfrm>
            <a:custGeom>
              <a:rect b="b" l="l" r="r" t="t"/>
              <a:pathLst>
                <a:path extrusionOk="0" h="487" w="2311">
                  <a:moveTo>
                    <a:pt x="0" y="0"/>
                  </a:moveTo>
                  <a:lnTo>
                    <a:pt x="0" y="487"/>
                  </a:lnTo>
                  <a:lnTo>
                    <a:pt x="2310" y="487"/>
                  </a:lnTo>
                  <a:lnTo>
                    <a:pt x="2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3842343" y="3813430"/>
              <a:ext cx="402340" cy="402340"/>
            </a:xfrm>
            <a:custGeom>
              <a:rect b="b" l="l" r="r" t="t"/>
              <a:pathLst>
                <a:path extrusionOk="0" h="4408" w="4408">
                  <a:moveTo>
                    <a:pt x="2189" y="1"/>
                  </a:moveTo>
                  <a:cubicBezTo>
                    <a:pt x="973" y="1"/>
                    <a:pt x="1" y="1004"/>
                    <a:pt x="1" y="2189"/>
                  </a:cubicBezTo>
                  <a:cubicBezTo>
                    <a:pt x="1" y="3405"/>
                    <a:pt x="973" y="4408"/>
                    <a:pt x="2189" y="4408"/>
                  </a:cubicBezTo>
                  <a:cubicBezTo>
                    <a:pt x="3405" y="4408"/>
                    <a:pt x="4408" y="3405"/>
                    <a:pt x="4408" y="2189"/>
                  </a:cubicBezTo>
                  <a:cubicBezTo>
                    <a:pt x="4408" y="1004"/>
                    <a:pt x="3405" y="1"/>
                    <a:pt x="21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a:off x="4047621" y="4013232"/>
              <a:ext cx="141659" cy="346845"/>
            </a:xfrm>
            <a:custGeom>
              <a:rect b="b" l="l" r="r" t="t"/>
              <a:pathLst>
                <a:path extrusionOk="0" fill="none" h="3800" w="1552">
                  <a:moveTo>
                    <a:pt x="1" y="0"/>
                  </a:moveTo>
                  <a:lnTo>
                    <a:pt x="1551" y="3799"/>
                  </a:lnTo>
                </a:path>
              </a:pathLst>
            </a:custGeom>
            <a:noFill/>
            <a:ln cap="flat" cmpd="sng" w="760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4286214" y="3105956"/>
              <a:ext cx="918409" cy="665942"/>
            </a:xfrm>
            <a:custGeom>
              <a:rect b="b" l="l" r="r" t="t"/>
              <a:pathLst>
                <a:path extrusionOk="0" fill="none" h="7296" w="10062">
                  <a:moveTo>
                    <a:pt x="1" y="1"/>
                  </a:moveTo>
                  <a:lnTo>
                    <a:pt x="8876" y="1"/>
                  </a:lnTo>
                  <a:cubicBezTo>
                    <a:pt x="9606" y="1"/>
                    <a:pt x="10062" y="730"/>
                    <a:pt x="9758" y="1368"/>
                  </a:cubicBezTo>
                  <a:lnTo>
                    <a:pt x="7022" y="7296"/>
                  </a:lnTo>
                </a:path>
              </a:pathLst>
            </a:custGeom>
            <a:noFill/>
            <a:ln cap="flat" cmpd="sng" w="9875">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2549521" y="2230352"/>
              <a:ext cx="546646" cy="573298"/>
            </a:xfrm>
            <a:custGeom>
              <a:rect b="b" l="l" r="r" t="t"/>
              <a:pathLst>
                <a:path extrusionOk="0" h="6281" w="5989">
                  <a:moveTo>
                    <a:pt x="5002" y="1"/>
                  </a:moveTo>
                  <a:cubicBezTo>
                    <a:pt x="4178" y="1"/>
                    <a:pt x="3283" y="3302"/>
                    <a:pt x="3283" y="3302"/>
                  </a:cubicBezTo>
                  <a:cubicBezTo>
                    <a:pt x="3283" y="3302"/>
                    <a:pt x="3627" y="1321"/>
                    <a:pt x="2810" y="1321"/>
                  </a:cubicBezTo>
                  <a:cubicBezTo>
                    <a:pt x="2786" y="1321"/>
                    <a:pt x="2762" y="1323"/>
                    <a:pt x="2736" y="1326"/>
                  </a:cubicBezTo>
                  <a:cubicBezTo>
                    <a:pt x="1824" y="1387"/>
                    <a:pt x="1368" y="3940"/>
                    <a:pt x="1368" y="3940"/>
                  </a:cubicBezTo>
                  <a:cubicBezTo>
                    <a:pt x="1368" y="3940"/>
                    <a:pt x="1287" y="2863"/>
                    <a:pt x="746" y="2863"/>
                  </a:cubicBezTo>
                  <a:cubicBezTo>
                    <a:pt x="712" y="2863"/>
                    <a:pt x="676" y="2867"/>
                    <a:pt x="639" y="2876"/>
                  </a:cubicBezTo>
                  <a:cubicBezTo>
                    <a:pt x="0" y="3028"/>
                    <a:pt x="791" y="6281"/>
                    <a:pt x="791" y="6281"/>
                  </a:cubicBezTo>
                  <a:lnTo>
                    <a:pt x="4408" y="6281"/>
                  </a:lnTo>
                  <a:cubicBezTo>
                    <a:pt x="4408" y="6281"/>
                    <a:pt x="5988" y="323"/>
                    <a:pt x="5107" y="19"/>
                  </a:cubicBezTo>
                  <a:cubicBezTo>
                    <a:pt x="5072" y="7"/>
                    <a:pt x="5037" y="1"/>
                    <a:pt x="50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2502332" y="2720318"/>
              <a:ext cx="541078" cy="480106"/>
            </a:xfrm>
            <a:custGeom>
              <a:rect b="b" l="l" r="r" t="t"/>
              <a:pathLst>
                <a:path extrusionOk="0" h="5260" w="5928">
                  <a:moveTo>
                    <a:pt x="0" y="1"/>
                  </a:moveTo>
                  <a:lnTo>
                    <a:pt x="1763" y="5259"/>
                  </a:lnTo>
                  <a:lnTo>
                    <a:pt x="4925" y="5259"/>
                  </a:lnTo>
                  <a:lnTo>
                    <a:pt x="5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4652501" y="2964479"/>
              <a:ext cx="754662" cy="172145"/>
            </a:xfrm>
            <a:custGeom>
              <a:rect b="b" l="l" r="r" t="t"/>
              <a:pathLst>
                <a:path extrusionOk="0" h="1886" w="8268">
                  <a:moveTo>
                    <a:pt x="973" y="0"/>
                  </a:moveTo>
                  <a:cubicBezTo>
                    <a:pt x="426" y="0"/>
                    <a:pt x="0" y="426"/>
                    <a:pt x="0" y="943"/>
                  </a:cubicBezTo>
                  <a:cubicBezTo>
                    <a:pt x="0" y="1490"/>
                    <a:pt x="426" y="1885"/>
                    <a:pt x="973" y="1885"/>
                  </a:cubicBezTo>
                  <a:lnTo>
                    <a:pt x="7265" y="1885"/>
                  </a:lnTo>
                  <a:cubicBezTo>
                    <a:pt x="7812" y="1885"/>
                    <a:pt x="8268" y="1429"/>
                    <a:pt x="8207" y="943"/>
                  </a:cubicBezTo>
                  <a:cubicBezTo>
                    <a:pt x="8207" y="426"/>
                    <a:pt x="7812" y="0"/>
                    <a:pt x="72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3994955" y="3511035"/>
              <a:ext cx="291350" cy="828047"/>
            </a:xfrm>
            <a:custGeom>
              <a:rect b="b" l="l" r="r" t="t"/>
              <a:pathLst>
                <a:path extrusionOk="0" h="9072" w="3192">
                  <a:moveTo>
                    <a:pt x="517" y="0"/>
                  </a:moveTo>
                  <a:cubicBezTo>
                    <a:pt x="517" y="1"/>
                    <a:pt x="1915" y="8055"/>
                    <a:pt x="1794" y="8329"/>
                  </a:cubicBezTo>
                  <a:cubicBezTo>
                    <a:pt x="1642" y="8633"/>
                    <a:pt x="0" y="8998"/>
                    <a:pt x="304" y="9058"/>
                  </a:cubicBezTo>
                  <a:cubicBezTo>
                    <a:pt x="406" y="9068"/>
                    <a:pt x="625" y="9072"/>
                    <a:pt x="895" y="9072"/>
                  </a:cubicBezTo>
                  <a:cubicBezTo>
                    <a:pt x="1436" y="9072"/>
                    <a:pt x="2179" y="9058"/>
                    <a:pt x="2584" y="9058"/>
                  </a:cubicBezTo>
                  <a:cubicBezTo>
                    <a:pt x="3192" y="9058"/>
                    <a:pt x="3040" y="9058"/>
                    <a:pt x="2736" y="8450"/>
                  </a:cubicBezTo>
                  <a:cubicBezTo>
                    <a:pt x="2432" y="7842"/>
                    <a:pt x="2736" y="304"/>
                    <a:pt x="2736" y="304"/>
                  </a:cubicBezTo>
                  <a:lnTo>
                    <a:pt x="5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3462273" y="2387437"/>
              <a:ext cx="1118119" cy="1220621"/>
            </a:xfrm>
            <a:custGeom>
              <a:rect b="b" l="l" r="r" t="t"/>
              <a:pathLst>
                <a:path extrusionOk="0" h="13373" w="12250">
                  <a:moveTo>
                    <a:pt x="7265" y="0"/>
                  </a:moveTo>
                  <a:lnTo>
                    <a:pt x="7265" y="0"/>
                  </a:lnTo>
                  <a:cubicBezTo>
                    <a:pt x="7265" y="0"/>
                    <a:pt x="7387" y="274"/>
                    <a:pt x="7356" y="942"/>
                  </a:cubicBezTo>
                  <a:cubicBezTo>
                    <a:pt x="7356" y="1611"/>
                    <a:pt x="1003" y="2857"/>
                    <a:pt x="517" y="4316"/>
                  </a:cubicBezTo>
                  <a:cubicBezTo>
                    <a:pt x="0" y="5715"/>
                    <a:pt x="851" y="7873"/>
                    <a:pt x="851" y="7873"/>
                  </a:cubicBezTo>
                  <a:cubicBezTo>
                    <a:pt x="1915" y="8329"/>
                    <a:pt x="3010" y="11368"/>
                    <a:pt x="5411" y="12462"/>
                  </a:cubicBezTo>
                  <a:cubicBezTo>
                    <a:pt x="7040" y="13246"/>
                    <a:pt x="8054" y="13372"/>
                    <a:pt x="8537" y="13372"/>
                  </a:cubicBezTo>
                  <a:cubicBezTo>
                    <a:pt x="8766" y="13372"/>
                    <a:pt x="8876" y="13344"/>
                    <a:pt x="8876" y="13344"/>
                  </a:cubicBezTo>
                  <a:cubicBezTo>
                    <a:pt x="8906" y="9392"/>
                    <a:pt x="11399" y="4924"/>
                    <a:pt x="11824" y="3131"/>
                  </a:cubicBezTo>
                  <a:cubicBezTo>
                    <a:pt x="12250" y="1338"/>
                    <a:pt x="11308" y="152"/>
                    <a:pt x="11308" y="152"/>
                  </a:cubicBezTo>
                  <a:lnTo>
                    <a:pt x="72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4000523" y="4260131"/>
              <a:ext cx="288612" cy="80505"/>
            </a:xfrm>
            <a:custGeom>
              <a:rect b="b" l="l" r="r" t="t"/>
              <a:pathLst>
                <a:path extrusionOk="0" h="882" w="3162">
                  <a:moveTo>
                    <a:pt x="1794" y="0"/>
                  </a:moveTo>
                  <a:lnTo>
                    <a:pt x="1794" y="152"/>
                  </a:lnTo>
                  <a:cubicBezTo>
                    <a:pt x="1642" y="426"/>
                    <a:pt x="0" y="851"/>
                    <a:pt x="304" y="882"/>
                  </a:cubicBezTo>
                  <a:cubicBezTo>
                    <a:pt x="547" y="882"/>
                    <a:pt x="1945" y="851"/>
                    <a:pt x="2553" y="851"/>
                  </a:cubicBezTo>
                  <a:cubicBezTo>
                    <a:pt x="3161" y="851"/>
                    <a:pt x="3009" y="851"/>
                    <a:pt x="2705" y="243"/>
                  </a:cubicBezTo>
                  <a:cubicBezTo>
                    <a:pt x="2705" y="183"/>
                    <a:pt x="2675" y="152"/>
                    <a:pt x="2675" y="91"/>
                  </a:cubicBezTo>
                  <a:cubicBezTo>
                    <a:pt x="2310" y="31"/>
                    <a:pt x="1976" y="0"/>
                    <a:pt x="1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4136432" y="1399747"/>
              <a:ext cx="1106801" cy="337900"/>
            </a:xfrm>
            <a:custGeom>
              <a:rect b="b" l="l" r="r" t="t"/>
              <a:pathLst>
                <a:path extrusionOk="0" h="3702" w="12126">
                  <a:moveTo>
                    <a:pt x="10639" y="0"/>
                  </a:moveTo>
                  <a:cubicBezTo>
                    <a:pt x="9818" y="760"/>
                    <a:pt x="8055" y="639"/>
                    <a:pt x="6353" y="1095"/>
                  </a:cubicBezTo>
                  <a:cubicBezTo>
                    <a:pt x="4676" y="1544"/>
                    <a:pt x="4504" y="2524"/>
                    <a:pt x="3279" y="2524"/>
                  </a:cubicBezTo>
                  <a:cubicBezTo>
                    <a:pt x="3260" y="2524"/>
                    <a:pt x="3241" y="2524"/>
                    <a:pt x="3222" y="2523"/>
                  </a:cubicBezTo>
                  <a:cubicBezTo>
                    <a:pt x="2817" y="2503"/>
                    <a:pt x="2493" y="2489"/>
                    <a:pt x="2185" y="2489"/>
                  </a:cubicBezTo>
                  <a:cubicBezTo>
                    <a:pt x="1568" y="2489"/>
                    <a:pt x="1014" y="2543"/>
                    <a:pt x="1" y="2706"/>
                  </a:cubicBezTo>
                  <a:lnTo>
                    <a:pt x="426" y="3465"/>
                  </a:lnTo>
                  <a:cubicBezTo>
                    <a:pt x="666" y="3376"/>
                    <a:pt x="935" y="3341"/>
                    <a:pt x="1226" y="3341"/>
                  </a:cubicBezTo>
                  <a:cubicBezTo>
                    <a:pt x="2166" y="3341"/>
                    <a:pt x="3329" y="3701"/>
                    <a:pt x="4428" y="3701"/>
                  </a:cubicBezTo>
                  <a:cubicBezTo>
                    <a:pt x="4711" y="3701"/>
                    <a:pt x="4989" y="3677"/>
                    <a:pt x="5259" y="3617"/>
                  </a:cubicBezTo>
                  <a:cubicBezTo>
                    <a:pt x="6870" y="3222"/>
                    <a:pt x="7144" y="2554"/>
                    <a:pt x="8299" y="2098"/>
                  </a:cubicBezTo>
                  <a:cubicBezTo>
                    <a:pt x="8558" y="1993"/>
                    <a:pt x="8788" y="1951"/>
                    <a:pt x="9003" y="1951"/>
                  </a:cubicBezTo>
                  <a:cubicBezTo>
                    <a:pt x="9723" y="1951"/>
                    <a:pt x="10281" y="2420"/>
                    <a:pt x="11217" y="2584"/>
                  </a:cubicBezTo>
                  <a:cubicBezTo>
                    <a:pt x="11738" y="2701"/>
                    <a:pt x="11952" y="2735"/>
                    <a:pt x="12026" y="2735"/>
                  </a:cubicBezTo>
                  <a:cubicBezTo>
                    <a:pt x="12125" y="2735"/>
                    <a:pt x="11976" y="2675"/>
                    <a:pt x="11976" y="2675"/>
                  </a:cubicBezTo>
                  <a:lnTo>
                    <a:pt x="106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3853478" y="1352558"/>
              <a:ext cx="338539" cy="402431"/>
            </a:xfrm>
            <a:custGeom>
              <a:rect b="b" l="l" r="r" t="t"/>
              <a:pathLst>
                <a:path extrusionOk="0" h="4409" w="3709">
                  <a:moveTo>
                    <a:pt x="2675" y="1"/>
                  </a:moveTo>
                  <a:lnTo>
                    <a:pt x="152" y="639"/>
                  </a:lnTo>
                  <a:lnTo>
                    <a:pt x="0" y="1916"/>
                  </a:lnTo>
                  <a:lnTo>
                    <a:pt x="213" y="2007"/>
                  </a:lnTo>
                  <a:cubicBezTo>
                    <a:pt x="213" y="2007"/>
                    <a:pt x="152" y="2797"/>
                    <a:pt x="669" y="2888"/>
                  </a:cubicBezTo>
                  <a:cubicBezTo>
                    <a:pt x="1216" y="2979"/>
                    <a:pt x="1702" y="2949"/>
                    <a:pt x="1824" y="3405"/>
                  </a:cubicBezTo>
                  <a:cubicBezTo>
                    <a:pt x="1915" y="3861"/>
                    <a:pt x="2006" y="4408"/>
                    <a:pt x="2006" y="4408"/>
                  </a:cubicBezTo>
                  <a:lnTo>
                    <a:pt x="3708" y="4286"/>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3814595" y="1249873"/>
              <a:ext cx="527204" cy="455097"/>
            </a:xfrm>
            <a:custGeom>
              <a:rect b="b" l="l" r="r" t="t"/>
              <a:pathLst>
                <a:path extrusionOk="0" h="4986" w="5776">
                  <a:moveTo>
                    <a:pt x="2381" y="0"/>
                  </a:moveTo>
                  <a:cubicBezTo>
                    <a:pt x="1063" y="0"/>
                    <a:pt x="301" y="717"/>
                    <a:pt x="122" y="1521"/>
                  </a:cubicBezTo>
                  <a:cubicBezTo>
                    <a:pt x="1" y="1764"/>
                    <a:pt x="213" y="1977"/>
                    <a:pt x="487" y="1977"/>
                  </a:cubicBezTo>
                  <a:lnTo>
                    <a:pt x="1946" y="1916"/>
                  </a:lnTo>
                  <a:cubicBezTo>
                    <a:pt x="2159" y="1916"/>
                    <a:pt x="2311" y="2068"/>
                    <a:pt x="2341" y="2250"/>
                  </a:cubicBezTo>
                  <a:cubicBezTo>
                    <a:pt x="2432" y="2828"/>
                    <a:pt x="2584" y="3892"/>
                    <a:pt x="2888" y="4712"/>
                  </a:cubicBezTo>
                  <a:cubicBezTo>
                    <a:pt x="2919" y="4864"/>
                    <a:pt x="3101" y="4986"/>
                    <a:pt x="3253" y="4986"/>
                  </a:cubicBezTo>
                  <a:lnTo>
                    <a:pt x="5290" y="4956"/>
                  </a:lnTo>
                  <a:cubicBezTo>
                    <a:pt x="5593" y="4956"/>
                    <a:pt x="5776" y="4621"/>
                    <a:pt x="5624" y="4348"/>
                  </a:cubicBezTo>
                  <a:cubicBezTo>
                    <a:pt x="5350" y="3922"/>
                    <a:pt x="5046" y="3345"/>
                    <a:pt x="4925" y="2858"/>
                  </a:cubicBezTo>
                  <a:cubicBezTo>
                    <a:pt x="4682" y="1886"/>
                    <a:pt x="4104" y="92"/>
                    <a:pt x="2463" y="1"/>
                  </a:cubicBezTo>
                  <a:cubicBezTo>
                    <a:pt x="2435" y="0"/>
                    <a:pt x="2408" y="0"/>
                    <a:pt x="2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3898477" y="1676676"/>
              <a:ext cx="709663" cy="777389"/>
            </a:xfrm>
            <a:custGeom>
              <a:rect b="b" l="l" r="r" t="t"/>
              <a:pathLst>
                <a:path extrusionOk="0" h="8517" w="7775">
                  <a:moveTo>
                    <a:pt x="1981" y="1"/>
                  </a:moveTo>
                  <a:cubicBezTo>
                    <a:pt x="396" y="1"/>
                    <a:pt x="0" y="2011"/>
                    <a:pt x="237" y="3046"/>
                  </a:cubicBezTo>
                  <a:cubicBezTo>
                    <a:pt x="510" y="4079"/>
                    <a:pt x="1179" y="5811"/>
                    <a:pt x="1574" y="6936"/>
                  </a:cubicBezTo>
                  <a:cubicBezTo>
                    <a:pt x="2000" y="8030"/>
                    <a:pt x="1422" y="8395"/>
                    <a:pt x="2668" y="8395"/>
                  </a:cubicBezTo>
                  <a:cubicBezTo>
                    <a:pt x="3519" y="8395"/>
                    <a:pt x="5059" y="8517"/>
                    <a:pt x="6145" y="8517"/>
                  </a:cubicBezTo>
                  <a:cubicBezTo>
                    <a:pt x="6687" y="8517"/>
                    <a:pt x="7116" y="8486"/>
                    <a:pt x="7288" y="8395"/>
                  </a:cubicBezTo>
                  <a:cubicBezTo>
                    <a:pt x="7775" y="8122"/>
                    <a:pt x="6863" y="7453"/>
                    <a:pt x="6316" y="6571"/>
                  </a:cubicBezTo>
                  <a:cubicBezTo>
                    <a:pt x="5799" y="5720"/>
                    <a:pt x="4857" y="3258"/>
                    <a:pt x="4371" y="1982"/>
                  </a:cubicBezTo>
                  <a:cubicBezTo>
                    <a:pt x="3854" y="705"/>
                    <a:pt x="3215" y="97"/>
                    <a:pt x="2121" y="6"/>
                  </a:cubicBezTo>
                  <a:cubicBezTo>
                    <a:pt x="2074" y="3"/>
                    <a:pt x="2027" y="1"/>
                    <a:pt x="1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3176491" y="2245960"/>
              <a:ext cx="446791" cy="158453"/>
            </a:xfrm>
            <a:custGeom>
              <a:rect b="b" l="l" r="r" t="t"/>
              <a:pathLst>
                <a:path extrusionOk="0" h="1736" w="4895">
                  <a:moveTo>
                    <a:pt x="4347" y="0"/>
                  </a:moveTo>
                  <a:cubicBezTo>
                    <a:pt x="4347" y="0"/>
                    <a:pt x="1551" y="91"/>
                    <a:pt x="1186" y="122"/>
                  </a:cubicBezTo>
                  <a:cubicBezTo>
                    <a:pt x="791" y="152"/>
                    <a:pt x="1" y="1246"/>
                    <a:pt x="335" y="1489"/>
                  </a:cubicBezTo>
                  <a:cubicBezTo>
                    <a:pt x="548" y="1625"/>
                    <a:pt x="748" y="1736"/>
                    <a:pt x="936" y="1736"/>
                  </a:cubicBezTo>
                  <a:cubicBezTo>
                    <a:pt x="1044" y="1736"/>
                    <a:pt x="1147" y="1699"/>
                    <a:pt x="1247" y="1611"/>
                  </a:cubicBezTo>
                  <a:cubicBezTo>
                    <a:pt x="1520" y="1337"/>
                    <a:pt x="1308" y="942"/>
                    <a:pt x="1885" y="790"/>
                  </a:cubicBezTo>
                  <a:cubicBezTo>
                    <a:pt x="1955" y="771"/>
                    <a:pt x="2057" y="762"/>
                    <a:pt x="2181" y="762"/>
                  </a:cubicBezTo>
                  <a:cubicBezTo>
                    <a:pt x="3023" y="762"/>
                    <a:pt x="4894" y="1155"/>
                    <a:pt x="4894" y="1155"/>
                  </a:cubicBezTo>
                  <a:lnTo>
                    <a:pt x="43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1"/>
            <p:cNvSpPr/>
            <p:nvPr/>
          </p:nvSpPr>
          <p:spPr>
            <a:xfrm>
              <a:off x="3512201" y="1729798"/>
              <a:ext cx="624321" cy="761051"/>
            </a:xfrm>
            <a:custGeom>
              <a:rect b="b" l="l" r="r" t="t"/>
              <a:pathLst>
                <a:path extrusionOk="0" h="8338" w="6840">
                  <a:moveTo>
                    <a:pt x="5599" y="0"/>
                  </a:moveTo>
                  <a:cubicBezTo>
                    <a:pt x="4578" y="0"/>
                    <a:pt x="2007" y="5473"/>
                    <a:pt x="2007" y="5473"/>
                  </a:cubicBezTo>
                  <a:lnTo>
                    <a:pt x="1" y="5473"/>
                  </a:lnTo>
                  <a:lnTo>
                    <a:pt x="912" y="8239"/>
                  </a:lnTo>
                  <a:cubicBezTo>
                    <a:pt x="912" y="8239"/>
                    <a:pt x="1617" y="8338"/>
                    <a:pt x="2329" y="8338"/>
                  </a:cubicBezTo>
                  <a:cubicBezTo>
                    <a:pt x="2863" y="8338"/>
                    <a:pt x="3400" y="8282"/>
                    <a:pt x="3648" y="8087"/>
                  </a:cubicBezTo>
                  <a:cubicBezTo>
                    <a:pt x="4226" y="7631"/>
                    <a:pt x="5836" y="3983"/>
                    <a:pt x="6353" y="2403"/>
                  </a:cubicBezTo>
                  <a:cubicBezTo>
                    <a:pt x="6840" y="792"/>
                    <a:pt x="6505" y="62"/>
                    <a:pt x="5624" y="1"/>
                  </a:cubicBezTo>
                  <a:cubicBezTo>
                    <a:pt x="5616" y="1"/>
                    <a:pt x="5607" y="0"/>
                    <a:pt x="5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4832770" y="2165455"/>
              <a:ext cx="269261" cy="205369"/>
            </a:xfrm>
            <a:custGeom>
              <a:rect b="b" l="l" r="r" t="t"/>
              <a:pathLst>
                <a:path extrusionOk="0" h="2250" w="2950">
                  <a:moveTo>
                    <a:pt x="822" y="1"/>
                  </a:moveTo>
                  <a:cubicBezTo>
                    <a:pt x="822" y="1"/>
                    <a:pt x="609" y="548"/>
                    <a:pt x="457" y="700"/>
                  </a:cubicBezTo>
                  <a:cubicBezTo>
                    <a:pt x="305" y="852"/>
                    <a:pt x="1" y="1156"/>
                    <a:pt x="609" y="1612"/>
                  </a:cubicBezTo>
                  <a:lnTo>
                    <a:pt x="700" y="2128"/>
                  </a:lnTo>
                  <a:lnTo>
                    <a:pt x="2220" y="2250"/>
                  </a:lnTo>
                  <a:cubicBezTo>
                    <a:pt x="2220" y="2250"/>
                    <a:pt x="2068" y="2067"/>
                    <a:pt x="2341" y="1733"/>
                  </a:cubicBezTo>
                  <a:cubicBezTo>
                    <a:pt x="2585" y="1368"/>
                    <a:pt x="2949" y="760"/>
                    <a:pt x="2949" y="760"/>
                  </a:cubicBezTo>
                  <a:lnTo>
                    <a:pt x="8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4519331" y="2021149"/>
              <a:ext cx="99946" cy="152703"/>
            </a:xfrm>
            <a:custGeom>
              <a:rect b="b" l="l" r="r" t="t"/>
              <a:pathLst>
                <a:path extrusionOk="0" h="1673" w="1095">
                  <a:moveTo>
                    <a:pt x="517" y="1"/>
                  </a:moveTo>
                  <a:cubicBezTo>
                    <a:pt x="243" y="31"/>
                    <a:pt x="0" y="670"/>
                    <a:pt x="243" y="1034"/>
                  </a:cubicBezTo>
                  <a:cubicBezTo>
                    <a:pt x="517" y="1369"/>
                    <a:pt x="790" y="1673"/>
                    <a:pt x="790" y="1673"/>
                  </a:cubicBezTo>
                  <a:lnTo>
                    <a:pt x="1094" y="1521"/>
                  </a:lnTo>
                  <a:cubicBezTo>
                    <a:pt x="1094" y="1521"/>
                    <a:pt x="790" y="1"/>
                    <a:pt x="5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4574826" y="2132140"/>
              <a:ext cx="361632" cy="366834"/>
            </a:xfrm>
            <a:custGeom>
              <a:rect b="b" l="l" r="r" t="t"/>
              <a:pathLst>
                <a:path extrusionOk="0" h="4019" w="3962">
                  <a:moveTo>
                    <a:pt x="486" y="1"/>
                  </a:moveTo>
                  <a:lnTo>
                    <a:pt x="0" y="518"/>
                  </a:lnTo>
                  <a:cubicBezTo>
                    <a:pt x="0" y="518"/>
                    <a:pt x="1854" y="3496"/>
                    <a:pt x="2948" y="3952"/>
                  </a:cubicBezTo>
                  <a:cubicBezTo>
                    <a:pt x="3073" y="3998"/>
                    <a:pt x="3176" y="4019"/>
                    <a:pt x="3260" y="4019"/>
                  </a:cubicBezTo>
                  <a:cubicBezTo>
                    <a:pt x="3961" y="4019"/>
                    <a:pt x="3404" y="2615"/>
                    <a:pt x="3404" y="2615"/>
                  </a:cubicBezTo>
                  <a:cubicBezTo>
                    <a:pt x="3404" y="2615"/>
                    <a:pt x="1125" y="1186"/>
                    <a:pt x="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4727347" y="2040408"/>
              <a:ext cx="513422" cy="272182"/>
            </a:xfrm>
            <a:custGeom>
              <a:rect b="b" l="l" r="r" t="t"/>
              <a:pathLst>
                <a:path extrusionOk="0" h="2982" w="5625">
                  <a:moveTo>
                    <a:pt x="3130" y="0"/>
                  </a:moveTo>
                  <a:cubicBezTo>
                    <a:pt x="2317" y="0"/>
                    <a:pt x="1975" y="754"/>
                    <a:pt x="1551" y="854"/>
                  </a:cubicBezTo>
                  <a:cubicBezTo>
                    <a:pt x="1369" y="894"/>
                    <a:pt x="1136" y="908"/>
                    <a:pt x="906" y="908"/>
                  </a:cubicBezTo>
                  <a:cubicBezTo>
                    <a:pt x="447" y="908"/>
                    <a:pt x="1" y="854"/>
                    <a:pt x="1" y="854"/>
                  </a:cubicBezTo>
                  <a:lnTo>
                    <a:pt x="1" y="854"/>
                  </a:lnTo>
                  <a:lnTo>
                    <a:pt x="5624" y="2982"/>
                  </a:lnTo>
                  <a:cubicBezTo>
                    <a:pt x="5624" y="2982"/>
                    <a:pt x="4712" y="2526"/>
                    <a:pt x="4651" y="2039"/>
                  </a:cubicBezTo>
                  <a:cubicBezTo>
                    <a:pt x="4621" y="1523"/>
                    <a:pt x="4743" y="519"/>
                    <a:pt x="3740" y="124"/>
                  </a:cubicBezTo>
                  <a:cubicBezTo>
                    <a:pt x="3510" y="37"/>
                    <a:pt x="3308" y="0"/>
                    <a:pt x="31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1"/>
            <p:cNvSpPr/>
            <p:nvPr/>
          </p:nvSpPr>
          <p:spPr>
            <a:xfrm>
              <a:off x="4375025" y="2323635"/>
              <a:ext cx="147135" cy="110990"/>
            </a:xfrm>
            <a:custGeom>
              <a:rect b="b" l="l" r="r" t="t"/>
              <a:pathLst>
                <a:path extrusionOk="0" h="1216" w="1612">
                  <a:moveTo>
                    <a:pt x="548" y="0"/>
                  </a:moveTo>
                  <a:cubicBezTo>
                    <a:pt x="92" y="0"/>
                    <a:pt x="1" y="334"/>
                    <a:pt x="274" y="608"/>
                  </a:cubicBezTo>
                  <a:cubicBezTo>
                    <a:pt x="548" y="851"/>
                    <a:pt x="1612" y="1216"/>
                    <a:pt x="1612" y="1216"/>
                  </a:cubicBezTo>
                  <a:lnTo>
                    <a:pt x="1520" y="669"/>
                  </a:lnTo>
                  <a:cubicBezTo>
                    <a:pt x="1064" y="486"/>
                    <a:pt x="1034" y="0"/>
                    <a:pt x="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4469403" y="2334771"/>
              <a:ext cx="758404" cy="532407"/>
            </a:xfrm>
            <a:custGeom>
              <a:rect b="b" l="l" r="r" t="t"/>
              <a:pathLst>
                <a:path extrusionOk="0" h="5833" w="8309">
                  <a:moveTo>
                    <a:pt x="5552" y="1"/>
                  </a:moveTo>
                  <a:cubicBezTo>
                    <a:pt x="5266" y="1"/>
                    <a:pt x="5031" y="11"/>
                    <a:pt x="4894" y="30"/>
                  </a:cubicBezTo>
                  <a:cubicBezTo>
                    <a:pt x="4255" y="91"/>
                    <a:pt x="4073" y="729"/>
                    <a:pt x="4073" y="729"/>
                  </a:cubicBezTo>
                  <a:lnTo>
                    <a:pt x="426" y="395"/>
                  </a:lnTo>
                  <a:lnTo>
                    <a:pt x="0" y="1094"/>
                  </a:lnTo>
                  <a:lnTo>
                    <a:pt x="3708" y="2401"/>
                  </a:lnTo>
                  <a:cubicBezTo>
                    <a:pt x="3708" y="2401"/>
                    <a:pt x="3313" y="4893"/>
                    <a:pt x="3344" y="5410"/>
                  </a:cubicBezTo>
                  <a:cubicBezTo>
                    <a:pt x="3361" y="5716"/>
                    <a:pt x="4463" y="5832"/>
                    <a:pt x="5499" y="5832"/>
                  </a:cubicBezTo>
                  <a:cubicBezTo>
                    <a:pt x="6315" y="5832"/>
                    <a:pt x="7091" y="5760"/>
                    <a:pt x="7265" y="5653"/>
                  </a:cubicBezTo>
                  <a:cubicBezTo>
                    <a:pt x="7751" y="5289"/>
                    <a:pt x="7021" y="2188"/>
                    <a:pt x="7052" y="1732"/>
                  </a:cubicBezTo>
                  <a:cubicBezTo>
                    <a:pt x="7113" y="1276"/>
                    <a:pt x="8176" y="729"/>
                    <a:pt x="8237" y="395"/>
                  </a:cubicBezTo>
                  <a:cubicBezTo>
                    <a:pt x="8309" y="132"/>
                    <a:pt x="6598" y="1"/>
                    <a:pt x="5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4302917" y="3272898"/>
              <a:ext cx="163747" cy="97756"/>
            </a:xfrm>
            <a:custGeom>
              <a:rect b="b" l="l" r="r" t="t"/>
              <a:pathLst>
                <a:path extrusionOk="0" h="1071" w="1794">
                  <a:moveTo>
                    <a:pt x="1163" y="0"/>
                  </a:moveTo>
                  <a:cubicBezTo>
                    <a:pt x="689" y="0"/>
                    <a:pt x="0" y="451"/>
                    <a:pt x="0" y="451"/>
                  </a:cubicBezTo>
                  <a:cubicBezTo>
                    <a:pt x="0" y="451"/>
                    <a:pt x="1247" y="998"/>
                    <a:pt x="1520" y="1059"/>
                  </a:cubicBezTo>
                  <a:cubicBezTo>
                    <a:pt x="1537" y="1067"/>
                    <a:pt x="1552" y="1070"/>
                    <a:pt x="1567" y="1070"/>
                  </a:cubicBezTo>
                  <a:cubicBezTo>
                    <a:pt x="1794" y="1070"/>
                    <a:pt x="1794" y="239"/>
                    <a:pt x="1794" y="239"/>
                  </a:cubicBezTo>
                  <a:lnTo>
                    <a:pt x="1338" y="26"/>
                  </a:lnTo>
                  <a:cubicBezTo>
                    <a:pt x="1285" y="8"/>
                    <a:pt x="1226" y="0"/>
                    <a:pt x="1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4400034" y="2828570"/>
              <a:ext cx="729744" cy="482753"/>
            </a:xfrm>
            <a:custGeom>
              <a:rect b="b" l="l" r="r" t="t"/>
              <a:pathLst>
                <a:path extrusionOk="0" h="5289" w="7995">
                  <a:moveTo>
                    <a:pt x="5198" y="0"/>
                  </a:moveTo>
                  <a:cubicBezTo>
                    <a:pt x="5198" y="0"/>
                    <a:pt x="2766" y="31"/>
                    <a:pt x="2006" y="699"/>
                  </a:cubicBezTo>
                  <a:cubicBezTo>
                    <a:pt x="1246" y="1307"/>
                    <a:pt x="0" y="4894"/>
                    <a:pt x="0" y="4894"/>
                  </a:cubicBezTo>
                  <a:lnTo>
                    <a:pt x="790" y="5289"/>
                  </a:lnTo>
                  <a:lnTo>
                    <a:pt x="3222" y="2310"/>
                  </a:lnTo>
                  <a:cubicBezTo>
                    <a:pt x="3222" y="2310"/>
                    <a:pt x="3956" y="2375"/>
                    <a:pt x="4804" y="2375"/>
                  </a:cubicBezTo>
                  <a:cubicBezTo>
                    <a:pt x="5699" y="2375"/>
                    <a:pt x="6722" y="2303"/>
                    <a:pt x="7143" y="2006"/>
                  </a:cubicBezTo>
                  <a:cubicBezTo>
                    <a:pt x="7994" y="1459"/>
                    <a:pt x="7842" y="91"/>
                    <a:pt x="7842" y="91"/>
                  </a:cubicBezTo>
                  <a:lnTo>
                    <a:pt x="51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8" name="Shape 1528"/>
        <p:cNvGrpSpPr/>
        <p:nvPr/>
      </p:nvGrpSpPr>
      <p:grpSpPr>
        <a:xfrm>
          <a:off x="0" y="0"/>
          <a:ext cx="0" cy="0"/>
          <a:chOff x="0" y="0"/>
          <a:chExt cx="0" cy="0"/>
        </a:xfrm>
      </p:grpSpPr>
      <p:sp>
        <p:nvSpPr>
          <p:cNvPr id="1529" name="Google Shape;1529;p52"/>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530" name="Google Shape;1530;p52"/>
          <p:cNvSpPr txBox="1"/>
          <p:nvPr/>
        </p:nvSpPr>
        <p:spPr>
          <a:xfrm>
            <a:off x="999100" y="1087900"/>
            <a:ext cx="6890100" cy="2401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sz="1200">
                <a:solidFill>
                  <a:srgbClr val="404040"/>
                </a:solidFill>
              </a:rPr>
              <a:t>Boeing, G. 2017. OSMnx: New Methods for Acquiring, Constructing, Analyzing, and Visualizing Complex Street Networks. Computers, Environment and Urban Systems 65, 126-139. doi:10.1016/j.compenvurbsys.2017.05.004</a:t>
            </a:r>
            <a:endParaRPr sz="1200">
              <a:solidFill>
                <a:srgbClr val="404040"/>
              </a:solidFill>
            </a:endParaRPr>
          </a:p>
          <a:p>
            <a:pPr indent="-304800" lvl="0" marL="457200" rtl="0" algn="l">
              <a:spcBef>
                <a:spcPts val="0"/>
              </a:spcBef>
              <a:spcAft>
                <a:spcPts val="0"/>
              </a:spcAft>
              <a:buClr>
                <a:srgbClr val="404040"/>
              </a:buClr>
              <a:buSzPts val="1200"/>
              <a:buChar char="●"/>
            </a:pPr>
            <a:r>
              <a:rPr lang="en" sz="1200" u="sng">
                <a:solidFill>
                  <a:schemeClr val="hlink"/>
                </a:solidFill>
                <a:hlinkClick r:id="rId3"/>
              </a:rPr>
              <a:t>https://anytimeestimate.com/research/most-bike-friendly-cities-us-2022/</a:t>
            </a:r>
            <a:endParaRPr sz="1200">
              <a:solidFill>
                <a:srgbClr val="404040"/>
              </a:solidFill>
            </a:endParaRPr>
          </a:p>
          <a:p>
            <a:pPr indent="-304800" lvl="0" marL="457200" rtl="0" algn="l">
              <a:spcBef>
                <a:spcPts val="0"/>
              </a:spcBef>
              <a:spcAft>
                <a:spcPts val="0"/>
              </a:spcAft>
              <a:buClr>
                <a:srgbClr val="404040"/>
              </a:buClr>
              <a:buSzPts val="1200"/>
              <a:buChar char="●"/>
            </a:pPr>
            <a:r>
              <a:rPr lang="en" sz="1200" u="sng">
                <a:solidFill>
                  <a:schemeClr val="hlink"/>
                </a:solidFill>
                <a:hlinkClick r:id="rId4"/>
              </a:rPr>
              <a:t>https://wiki.openstreetmap.org/wiki/Main_Page</a:t>
            </a:r>
            <a:endParaRPr sz="1200">
              <a:solidFill>
                <a:srgbClr val="404040"/>
              </a:solidFill>
            </a:endParaRPr>
          </a:p>
          <a:p>
            <a:pPr indent="-304800" lvl="0" marL="457200" rtl="0" algn="l">
              <a:spcBef>
                <a:spcPts val="0"/>
              </a:spcBef>
              <a:spcAft>
                <a:spcPts val="0"/>
              </a:spcAft>
              <a:buClr>
                <a:srgbClr val="404040"/>
              </a:buClr>
              <a:buSzPts val="1200"/>
              <a:buChar char="●"/>
            </a:pPr>
            <a:r>
              <a:rPr lang="en" sz="1200">
                <a:solidFill>
                  <a:srgbClr val="404040"/>
                </a:solidFill>
              </a:rPr>
              <a:t>Schoner, J.E., Levinson, D.M. The missing link: bicycle infrastructure networks and ridership in 74 US cities. Transportation 41, 1187–1204 (2014). </a:t>
            </a:r>
            <a:r>
              <a:rPr lang="en" sz="1200" u="sng">
                <a:solidFill>
                  <a:schemeClr val="hlink"/>
                </a:solidFill>
                <a:hlinkClick r:id="rId5"/>
              </a:rPr>
              <a:t>https://doi.org/10.1007/s11116-014-9538-1</a:t>
            </a:r>
            <a:endParaRPr sz="1200">
              <a:solidFill>
                <a:srgbClr val="404040"/>
              </a:solidFill>
            </a:endParaRPr>
          </a:p>
          <a:p>
            <a:pPr indent="-304800" lvl="0" marL="457200" rtl="0" algn="l">
              <a:spcBef>
                <a:spcPts val="0"/>
              </a:spcBef>
              <a:spcAft>
                <a:spcPts val="0"/>
              </a:spcAft>
              <a:buClr>
                <a:srgbClr val="404040"/>
              </a:buClr>
              <a:buSzPts val="1200"/>
              <a:buChar char="●"/>
            </a:pPr>
            <a:r>
              <a:rPr lang="en" sz="1200">
                <a:solidFill>
                  <a:srgbClr val="404040"/>
                </a:solidFill>
              </a:rPr>
              <a:t>Winters, M., Brauer, M., Setton, E. M., &amp; Teschke, K. (2013). Mapping Bikeability: A Spatial Tool to Support Sustainable Travel. Environment and Planning B: Planning and Design, 40(5), 865–883. </a:t>
            </a:r>
            <a:r>
              <a:rPr lang="en" sz="1200" u="sng">
                <a:solidFill>
                  <a:schemeClr val="hlink"/>
                </a:solidFill>
                <a:hlinkClick r:id="rId6"/>
              </a:rPr>
              <a:t>https://doi.org/10.1068/b38185</a:t>
            </a:r>
            <a:endParaRPr sz="1200">
              <a:solidFill>
                <a:srgbClr val="404040"/>
              </a:solidFill>
            </a:endParaRPr>
          </a:p>
          <a:p>
            <a:pPr indent="-304800" lvl="0" marL="457200" rtl="0" algn="l">
              <a:spcBef>
                <a:spcPts val="0"/>
              </a:spcBef>
              <a:spcAft>
                <a:spcPts val="0"/>
              </a:spcAft>
              <a:buClr>
                <a:srgbClr val="404040"/>
              </a:buClr>
              <a:buSzPts val="1200"/>
              <a:buChar char="●"/>
            </a:pPr>
            <a:r>
              <a:rPr lang="en" sz="1200">
                <a:solidFill>
                  <a:srgbClr val="404040"/>
                </a:solidFill>
              </a:rPr>
              <a:t>Jackson Herron’s notebook</a:t>
            </a:r>
            <a:endParaRPr sz="1200">
              <a:solidFill>
                <a:srgbClr val="40404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 name="Shape 1041"/>
        <p:cNvGrpSpPr/>
        <p:nvPr/>
      </p:nvGrpSpPr>
      <p:grpSpPr>
        <a:xfrm>
          <a:off x="0" y="0"/>
          <a:ext cx="0" cy="0"/>
          <a:chOff x="0" y="0"/>
          <a:chExt cx="0" cy="0"/>
        </a:xfrm>
      </p:grpSpPr>
      <p:sp>
        <p:nvSpPr>
          <p:cNvPr id="1042" name="Google Shape;1042;p35"/>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700"/>
              <a:t>Motivation</a:t>
            </a:r>
            <a:endParaRPr b="0" sz="3700"/>
          </a:p>
        </p:txBody>
      </p:sp>
      <p:sp>
        <p:nvSpPr>
          <p:cNvPr id="1043" name="Google Shape;1043;p35"/>
          <p:cNvSpPr txBox="1"/>
          <p:nvPr>
            <p:ph idx="1" type="body"/>
          </p:nvPr>
        </p:nvSpPr>
        <p:spPr>
          <a:xfrm>
            <a:off x="713225" y="1219150"/>
            <a:ext cx="7699200" cy="34470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000000"/>
              </a:buClr>
              <a:buSzPts val="2000"/>
              <a:buFont typeface="Kanit"/>
              <a:buChar char="●"/>
            </a:pPr>
            <a:r>
              <a:rPr lang="en" sz="2000">
                <a:solidFill>
                  <a:srgbClr val="000000"/>
                </a:solidFill>
                <a:latin typeface="Kanit"/>
                <a:ea typeface="Kanit"/>
                <a:cs typeface="Kanit"/>
                <a:sym typeface="Kanit"/>
              </a:rPr>
              <a:t>AB 117: E-Bike Incentives Bill</a:t>
            </a:r>
            <a:endParaRPr sz="2000">
              <a:solidFill>
                <a:srgbClr val="000000"/>
              </a:solidFill>
              <a:latin typeface="Kanit"/>
              <a:ea typeface="Kanit"/>
              <a:cs typeface="Kanit"/>
              <a:sym typeface="Kanit"/>
            </a:endParaRPr>
          </a:p>
          <a:p>
            <a:pPr indent="-323850" lvl="1" marL="914400" rtl="0" algn="l">
              <a:lnSpc>
                <a:spcPct val="115000"/>
              </a:lnSpc>
              <a:spcBef>
                <a:spcPts val="0"/>
              </a:spcBef>
              <a:spcAft>
                <a:spcPts val="0"/>
              </a:spcAft>
              <a:buClr>
                <a:srgbClr val="000000"/>
              </a:buClr>
              <a:buSzPts val="1500"/>
              <a:buFont typeface="Kanit"/>
              <a:buChar char="○"/>
            </a:pPr>
            <a:r>
              <a:rPr lang="en" sz="1500">
                <a:solidFill>
                  <a:srgbClr val="000000"/>
                </a:solidFill>
                <a:latin typeface="Kanit"/>
                <a:ea typeface="Kanit"/>
                <a:cs typeface="Kanit"/>
                <a:sym typeface="Kanit"/>
              </a:rPr>
              <a:t>Summary: E-Bike vouchers given to lower-income families</a:t>
            </a:r>
            <a:endParaRPr sz="1500">
              <a:solidFill>
                <a:srgbClr val="000000"/>
              </a:solidFill>
              <a:latin typeface="Kanit"/>
              <a:ea typeface="Kanit"/>
              <a:cs typeface="Kanit"/>
              <a:sym typeface="Kanit"/>
            </a:endParaRPr>
          </a:p>
          <a:p>
            <a:pPr indent="-323850" lvl="1" marL="914400" rtl="0" algn="l">
              <a:lnSpc>
                <a:spcPct val="115000"/>
              </a:lnSpc>
              <a:spcBef>
                <a:spcPts val="0"/>
              </a:spcBef>
              <a:spcAft>
                <a:spcPts val="0"/>
              </a:spcAft>
              <a:buClr>
                <a:srgbClr val="000000"/>
              </a:buClr>
              <a:buSzPts val="1500"/>
              <a:buFont typeface="Kanit"/>
              <a:buChar char="○"/>
            </a:pPr>
            <a:r>
              <a:rPr lang="en" sz="1500">
                <a:solidFill>
                  <a:srgbClr val="000000"/>
                </a:solidFill>
                <a:latin typeface="Kanit"/>
                <a:ea typeface="Kanit"/>
                <a:cs typeface="Kanit"/>
                <a:sym typeface="Kanit"/>
              </a:rPr>
              <a:t>Passed Senate and Assembly</a:t>
            </a:r>
            <a:endParaRPr sz="1500">
              <a:solidFill>
                <a:srgbClr val="000000"/>
              </a:solidFill>
              <a:latin typeface="Kanit"/>
              <a:ea typeface="Kanit"/>
              <a:cs typeface="Kanit"/>
              <a:sym typeface="Kanit"/>
            </a:endParaRPr>
          </a:p>
          <a:p>
            <a:pPr indent="-323850" lvl="1" marL="914400" rtl="0" algn="l">
              <a:lnSpc>
                <a:spcPct val="115000"/>
              </a:lnSpc>
              <a:spcBef>
                <a:spcPts val="0"/>
              </a:spcBef>
              <a:spcAft>
                <a:spcPts val="0"/>
              </a:spcAft>
              <a:buClr>
                <a:srgbClr val="000000"/>
              </a:buClr>
              <a:buSzPts val="1500"/>
              <a:buFont typeface="Kanit"/>
              <a:buChar char="○"/>
            </a:pPr>
            <a:r>
              <a:rPr lang="en" sz="1500">
                <a:solidFill>
                  <a:srgbClr val="000000"/>
                </a:solidFill>
                <a:latin typeface="Kanit"/>
                <a:ea typeface="Kanit"/>
                <a:cs typeface="Kanit"/>
                <a:sym typeface="Kanit"/>
              </a:rPr>
              <a:t>$10 million E-bike vouchers for ~10000 Californian households</a:t>
            </a:r>
            <a:endParaRPr sz="1500">
              <a:solidFill>
                <a:srgbClr val="000000"/>
              </a:solidFill>
              <a:latin typeface="Kanit"/>
              <a:ea typeface="Kanit"/>
              <a:cs typeface="Kanit"/>
              <a:sym typeface="Kanit"/>
            </a:endParaRPr>
          </a:p>
          <a:p>
            <a:pPr indent="-355600" lvl="0" marL="457200" rtl="0" algn="l">
              <a:lnSpc>
                <a:spcPct val="115000"/>
              </a:lnSpc>
              <a:spcBef>
                <a:spcPts val="0"/>
              </a:spcBef>
              <a:spcAft>
                <a:spcPts val="0"/>
              </a:spcAft>
              <a:buClr>
                <a:srgbClr val="000000"/>
              </a:buClr>
              <a:buSzPts val="2000"/>
              <a:buFont typeface="Kanit"/>
              <a:buChar char="●"/>
            </a:pPr>
            <a:r>
              <a:rPr lang="en" sz="2000">
                <a:solidFill>
                  <a:srgbClr val="000000"/>
                </a:solidFill>
                <a:latin typeface="Kanit"/>
                <a:ea typeface="Kanit"/>
                <a:cs typeface="Kanit"/>
                <a:sym typeface="Kanit"/>
              </a:rPr>
              <a:t>Question to answer</a:t>
            </a:r>
            <a:endParaRPr sz="2000">
              <a:solidFill>
                <a:srgbClr val="000000"/>
              </a:solidFill>
              <a:latin typeface="Kanit"/>
              <a:ea typeface="Kanit"/>
              <a:cs typeface="Kanit"/>
              <a:sym typeface="Kanit"/>
            </a:endParaRPr>
          </a:p>
          <a:p>
            <a:pPr indent="-323850" lvl="1" marL="914400" rtl="0" algn="l">
              <a:lnSpc>
                <a:spcPct val="115000"/>
              </a:lnSpc>
              <a:spcBef>
                <a:spcPts val="0"/>
              </a:spcBef>
              <a:spcAft>
                <a:spcPts val="0"/>
              </a:spcAft>
              <a:buClr>
                <a:srgbClr val="000000"/>
              </a:buClr>
              <a:buSzPts val="1500"/>
              <a:buFont typeface="Kanit"/>
              <a:buChar char="○"/>
            </a:pPr>
            <a:r>
              <a:rPr lang="en" sz="1500">
                <a:solidFill>
                  <a:srgbClr val="000000"/>
                </a:solidFill>
                <a:latin typeface="Kanit"/>
                <a:ea typeface="Kanit"/>
                <a:cs typeface="Kanit"/>
                <a:sym typeface="Kanit"/>
              </a:rPr>
              <a:t>Which places are most likely to take advantage of this voucher? (ie most bike-friendly)</a:t>
            </a:r>
            <a:endParaRPr sz="1500">
              <a:solidFill>
                <a:srgbClr val="000000"/>
              </a:solidFill>
              <a:latin typeface="Kanit"/>
              <a:ea typeface="Kanit"/>
              <a:cs typeface="Kanit"/>
              <a:sym typeface="Kanit"/>
            </a:endParaRPr>
          </a:p>
          <a:p>
            <a:pPr indent="-323850" lvl="1" marL="914400" rtl="0" algn="l">
              <a:lnSpc>
                <a:spcPct val="115000"/>
              </a:lnSpc>
              <a:spcBef>
                <a:spcPts val="0"/>
              </a:spcBef>
              <a:spcAft>
                <a:spcPts val="0"/>
              </a:spcAft>
              <a:buClr>
                <a:srgbClr val="000000"/>
              </a:buClr>
              <a:buSzPts val="1500"/>
              <a:buFont typeface="Kanit"/>
              <a:buChar char="○"/>
            </a:pPr>
            <a:r>
              <a:rPr lang="en" sz="1500">
                <a:solidFill>
                  <a:srgbClr val="000000"/>
                </a:solidFill>
                <a:latin typeface="Kanit"/>
                <a:ea typeface="Kanit"/>
                <a:cs typeface="Kanit"/>
                <a:sym typeface="Kanit"/>
              </a:rPr>
              <a:t>How much additional infrastructure would these places need to be more bike-friendly?</a:t>
            </a:r>
            <a:endParaRPr sz="1500">
              <a:solidFill>
                <a:srgbClr val="000000"/>
              </a:solidFill>
              <a:latin typeface="Kanit"/>
              <a:ea typeface="Kanit"/>
              <a:cs typeface="Kanit"/>
              <a:sym typeface="Kanit"/>
            </a:endParaRPr>
          </a:p>
          <a:p>
            <a:pPr indent="0" lvl="0" marL="0" rtl="0" algn="l">
              <a:spcBef>
                <a:spcPts val="1200"/>
              </a:spcBef>
              <a:spcAft>
                <a:spcPts val="0"/>
              </a:spcAft>
              <a:buNone/>
            </a:pPr>
            <a:r>
              <a:t/>
            </a:r>
            <a:endParaRPr>
              <a:latin typeface="Kanit"/>
              <a:ea typeface="Kanit"/>
              <a:cs typeface="Kanit"/>
              <a:sym typeface="Kanit"/>
            </a:endParaRPr>
          </a:p>
        </p:txBody>
      </p:sp>
      <p:grpSp>
        <p:nvGrpSpPr>
          <p:cNvPr id="1044" name="Google Shape;1044;p35"/>
          <p:cNvGrpSpPr/>
          <p:nvPr/>
        </p:nvGrpSpPr>
        <p:grpSpPr>
          <a:xfrm>
            <a:off x="103619" y="3719132"/>
            <a:ext cx="1670635" cy="1350350"/>
            <a:chOff x="4886332" y="1161660"/>
            <a:chExt cx="3864527" cy="3437754"/>
          </a:xfrm>
        </p:grpSpPr>
        <p:sp>
          <p:nvSpPr>
            <p:cNvPr id="1045" name="Google Shape;1045;p35"/>
            <p:cNvSpPr/>
            <p:nvPr/>
          </p:nvSpPr>
          <p:spPr>
            <a:xfrm>
              <a:off x="4916003" y="4507881"/>
              <a:ext cx="1223171" cy="91533"/>
            </a:xfrm>
            <a:custGeom>
              <a:rect b="b" l="l" r="r" t="t"/>
              <a:pathLst>
                <a:path extrusionOk="0" h="1126" w="15047">
                  <a:moveTo>
                    <a:pt x="7508" y="1"/>
                  </a:moveTo>
                  <a:cubicBezTo>
                    <a:pt x="3374" y="1"/>
                    <a:pt x="0" y="274"/>
                    <a:pt x="0" y="578"/>
                  </a:cubicBezTo>
                  <a:cubicBezTo>
                    <a:pt x="0" y="882"/>
                    <a:pt x="3374" y="1125"/>
                    <a:pt x="7508" y="1125"/>
                  </a:cubicBezTo>
                  <a:cubicBezTo>
                    <a:pt x="11642" y="1125"/>
                    <a:pt x="15046" y="882"/>
                    <a:pt x="15046" y="578"/>
                  </a:cubicBezTo>
                  <a:cubicBezTo>
                    <a:pt x="15046" y="213"/>
                    <a:pt x="11642"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6682678" y="3489886"/>
              <a:ext cx="148354" cy="358326"/>
            </a:xfrm>
            <a:custGeom>
              <a:rect b="b" l="l" r="r" t="t"/>
              <a:pathLst>
                <a:path extrusionOk="0" fill="none" h="4408" w="1825">
                  <a:moveTo>
                    <a:pt x="0" y="1"/>
                  </a:moveTo>
                  <a:lnTo>
                    <a:pt x="1824" y="440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6573912" y="3467694"/>
              <a:ext cx="220052" cy="44547"/>
            </a:xfrm>
            <a:custGeom>
              <a:rect b="b" l="l" r="r" t="t"/>
              <a:pathLst>
                <a:path extrusionOk="0" h="548" w="2707">
                  <a:moveTo>
                    <a:pt x="1" y="0"/>
                  </a:moveTo>
                  <a:lnTo>
                    <a:pt x="1" y="547"/>
                  </a:lnTo>
                  <a:lnTo>
                    <a:pt x="2706" y="547"/>
                  </a:lnTo>
                  <a:lnTo>
                    <a:pt x="2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6527008" y="3339175"/>
              <a:ext cx="217532" cy="123642"/>
            </a:xfrm>
            <a:custGeom>
              <a:rect b="b" l="l" r="r" t="t"/>
              <a:pathLst>
                <a:path extrusionOk="0" h="1521" w="2676">
                  <a:moveTo>
                    <a:pt x="1915" y="0"/>
                  </a:moveTo>
                  <a:lnTo>
                    <a:pt x="1095" y="274"/>
                  </a:lnTo>
                  <a:cubicBezTo>
                    <a:pt x="1611" y="1034"/>
                    <a:pt x="0" y="1520"/>
                    <a:pt x="0" y="1520"/>
                  </a:cubicBezTo>
                  <a:lnTo>
                    <a:pt x="2675" y="1520"/>
                  </a:lnTo>
                  <a:lnTo>
                    <a:pt x="19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5"/>
            <p:cNvSpPr/>
            <p:nvPr/>
          </p:nvSpPr>
          <p:spPr>
            <a:xfrm>
              <a:off x="6250297" y="2368084"/>
              <a:ext cx="1087254" cy="1030432"/>
            </a:xfrm>
            <a:custGeom>
              <a:rect b="b" l="l" r="r" t="t"/>
              <a:pathLst>
                <a:path extrusionOk="0" h="12676" w="13375">
                  <a:moveTo>
                    <a:pt x="8663" y="1"/>
                  </a:moveTo>
                  <a:cubicBezTo>
                    <a:pt x="8663" y="1"/>
                    <a:pt x="517" y="2949"/>
                    <a:pt x="243" y="5776"/>
                  </a:cubicBezTo>
                  <a:cubicBezTo>
                    <a:pt x="0" y="8573"/>
                    <a:pt x="4012" y="12676"/>
                    <a:pt x="4012" y="12676"/>
                  </a:cubicBezTo>
                  <a:lnTo>
                    <a:pt x="5715" y="12676"/>
                  </a:lnTo>
                  <a:lnTo>
                    <a:pt x="4012" y="7478"/>
                  </a:lnTo>
                  <a:lnTo>
                    <a:pt x="13374" y="2828"/>
                  </a:lnTo>
                  <a:lnTo>
                    <a:pt x="8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5921641" y="2973451"/>
              <a:ext cx="872323" cy="842652"/>
            </a:xfrm>
            <a:custGeom>
              <a:rect b="b" l="l" r="r" t="t"/>
              <a:pathLst>
                <a:path extrusionOk="0" fill="none" h="10366" w="10731">
                  <a:moveTo>
                    <a:pt x="1" y="1"/>
                  </a:moveTo>
                  <a:cubicBezTo>
                    <a:pt x="1" y="1"/>
                    <a:pt x="10639" y="1065"/>
                    <a:pt x="10730" y="10366"/>
                  </a:cubicBez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6830951" y="3630762"/>
              <a:ext cx="1299746" cy="420107"/>
            </a:xfrm>
            <a:custGeom>
              <a:rect b="b" l="l" r="r" t="t"/>
              <a:pathLst>
                <a:path extrusionOk="0" fill="none" h="5168" w="15989">
                  <a:moveTo>
                    <a:pt x="213" y="0"/>
                  </a:moveTo>
                  <a:lnTo>
                    <a:pt x="15988" y="1641"/>
                  </a:lnTo>
                  <a:lnTo>
                    <a:pt x="15988" y="3404"/>
                  </a:lnTo>
                  <a:lnTo>
                    <a:pt x="0" y="5167"/>
                  </a:lnTo>
                </a:path>
              </a:pathLst>
            </a:custGeom>
            <a:no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4886332" y="3198299"/>
              <a:ext cx="1279992" cy="1277554"/>
            </a:xfrm>
            <a:custGeom>
              <a:rect b="b" l="l" r="r" t="t"/>
              <a:pathLst>
                <a:path extrusionOk="0" fill="none" h="15716" w="15746">
                  <a:moveTo>
                    <a:pt x="15746" y="7873"/>
                  </a:moveTo>
                  <a:cubicBezTo>
                    <a:pt x="15746" y="12190"/>
                    <a:pt x="12220" y="15715"/>
                    <a:pt x="7873" y="15715"/>
                  </a:cubicBezTo>
                  <a:cubicBezTo>
                    <a:pt x="3557" y="15715"/>
                    <a:pt x="1" y="12190"/>
                    <a:pt x="1" y="7873"/>
                  </a:cubicBezTo>
                  <a:cubicBezTo>
                    <a:pt x="1" y="3527"/>
                    <a:pt x="3557" y="1"/>
                    <a:pt x="7873" y="1"/>
                  </a:cubicBezTo>
                  <a:cubicBezTo>
                    <a:pt x="12250" y="31"/>
                    <a:pt x="15746" y="3527"/>
                    <a:pt x="15746" y="7873"/>
                  </a:cubicBezTo>
                  <a:close/>
                </a:path>
              </a:pathLst>
            </a:custGeom>
            <a:noFill/>
            <a:ln cap="flat" cmpd="sng" w="38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4945673" y="3252682"/>
              <a:ext cx="1168788" cy="1168788"/>
            </a:xfrm>
            <a:custGeom>
              <a:rect b="b" l="l" r="r" t="t"/>
              <a:pathLst>
                <a:path extrusionOk="0" fill="none" h="14378" w="14378">
                  <a:moveTo>
                    <a:pt x="14377" y="7204"/>
                  </a:moveTo>
                  <a:cubicBezTo>
                    <a:pt x="14377" y="11186"/>
                    <a:pt x="11125" y="14378"/>
                    <a:pt x="7174" y="14378"/>
                  </a:cubicBezTo>
                  <a:cubicBezTo>
                    <a:pt x="3192" y="14378"/>
                    <a:pt x="0" y="11156"/>
                    <a:pt x="0" y="7204"/>
                  </a:cubicBezTo>
                  <a:cubicBezTo>
                    <a:pt x="0" y="3192"/>
                    <a:pt x="3222" y="1"/>
                    <a:pt x="7174" y="1"/>
                  </a:cubicBezTo>
                  <a:cubicBezTo>
                    <a:pt x="11125" y="1"/>
                    <a:pt x="14377" y="3253"/>
                    <a:pt x="14377" y="7204"/>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a:off x="5432438" y="3741885"/>
              <a:ext cx="192820" cy="190381"/>
            </a:xfrm>
            <a:custGeom>
              <a:rect b="b" l="l" r="r" t="t"/>
              <a:pathLst>
                <a:path extrusionOk="0" h="2342" w="2372">
                  <a:moveTo>
                    <a:pt x="1186" y="1"/>
                  </a:moveTo>
                  <a:cubicBezTo>
                    <a:pt x="547" y="1"/>
                    <a:pt x="0" y="518"/>
                    <a:pt x="0" y="1186"/>
                  </a:cubicBezTo>
                  <a:cubicBezTo>
                    <a:pt x="0" y="1825"/>
                    <a:pt x="547" y="2341"/>
                    <a:pt x="1186" y="2341"/>
                  </a:cubicBezTo>
                  <a:cubicBezTo>
                    <a:pt x="1854" y="2341"/>
                    <a:pt x="2371" y="1825"/>
                    <a:pt x="2371" y="1186"/>
                  </a:cubicBezTo>
                  <a:cubicBezTo>
                    <a:pt x="2371" y="518"/>
                    <a:pt x="1854" y="1"/>
                    <a:pt x="1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7500537" y="4507881"/>
              <a:ext cx="1223171" cy="91533"/>
            </a:xfrm>
            <a:custGeom>
              <a:rect b="b" l="l" r="r" t="t"/>
              <a:pathLst>
                <a:path extrusionOk="0" h="1126" w="15047">
                  <a:moveTo>
                    <a:pt x="7508" y="1"/>
                  </a:moveTo>
                  <a:cubicBezTo>
                    <a:pt x="3374" y="1"/>
                    <a:pt x="0" y="274"/>
                    <a:pt x="0" y="578"/>
                  </a:cubicBezTo>
                  <a:cubicBezTo>
                    <a:pt x="0" y="882"/>
                    <a:pt x="3374" y="1125"/>
                    <a:pt x="7508" y="1125"/>
                  </a:cubicBezTo>
                  <a:cubicBezTo>
                    <a:pt x="11672" y="1125"/>
                    <a:pt x="15046" y="882"/>
                    <a:pt x="15046" y="578"/>
                  </a:cubicBezTo>
                  <a:cubicBezTo>
                    <a:pt x="15046" y="213"/>
                    <a:pt x="11672" y="1"/>
                    <a:pt x="75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7473386" y="3198299"/>
              <a:ext cx="1277472" cy="1277554"/>
            </a:xfrm>
            <a:custGeom>
              <a:rect b="b" l="l" r="r" t="t"/>
              <a:pathLst>
                <a:path extrusionOk="0" fill="none" h="15716" w="15715">
                  <a:moveTo>
                    <a:pt x="15715" y="7873"/>
                  </a:moveTo>
                  <a:cubicBezTo>
                    <a:pt x="15715" y="12190"/>
                    <a:pt x="12189" y="15715"/>
                    <a:pt x="7842" y="15715"/>
                  </a:cubicBezTo>
                  <a:cubicBezTo>
                    <a:pt x="3526" y="15715"/>
                    <a:pt x="0" y="12190"/>
                    <a:pt x="0" y="7873"/>
                  </a:cubicBezTo>
                  <a:cubicBezTo>
                    <a:pt x="0" y="3527"/>
                    <a:pt x="3526" y="1"/>
                    <a:pt x="7842" y="1"/>
                  </a:cubicBezTo>
                  <a:cubicBezTo>
                    <a:pt x="12219" y="31"/>
                    <a:pt x="15715" y="3527"/>
                    <a:pt x="15715" y="7873"/>
                  </a:cubicBezTo>
                  <a:close/>
                </a:path>
              </a:pathLst>
            </a:custGeom>
            <a:noFill/>
            <a:ln cap="flat" cmpd="sng" w="38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5"/>
            <p:cNvSpPr/>
            <p:nvPr/>
          </p:nvSpPr>
          <p:spPr>
            <a:xfrm>
              <a:off x="7530208" y="3252682"/>
              <a:ext cx="1168788" cy="1168788"/>
            </a:xfrm>
            <a:custGeom>
              <a:rect b="b" l="l" r="r" t="t"/>
              <a:pathLst>
                <a:path extrusionOk="0" fill="none" h="14378" w="14378">
                  <a:moveTo>
                    <a:pt x="14377" y="7204"/>
                  </a:moveTo>
                  <a:cubicBezTo>
                    <a:pt x="14377" y="11186"/>
                    <a:pt x="11155" y="14378"/>
                    <a:pt x="7204" y="14378"/>
                  </a:cubicBezTo>
                  <a:cubicBezTo>
                    <a:pt x="3192" y="14378"/>
                    <a:pt x="0" y="11156"/>
                    <a:pt x="0" y="7204"/>
                  </a:cubicBezTo>
                  <a:cubicBezTo>
                    <a:pt x="0" y="3192"/>
                    <a:pt x="3252" y="1"/>
                    <a:pt x="7204" y="1"/>
                  </a:cubicBezTo>
                  <a:cubicBezTo>
                    <a:pt x="11155" y="1"/>
                    <a:pt x="14377" y="3253"/>
                    <a:pt x="14377" y="7204"/>
                  </a:cubicBezTo>
                  <a:close/>
                </a:path>
              </a:pathLst>
            </a:custGeom>
            <a:noFill/>
            <a:ln cap="flat" cmpd="sng" w="182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5"/>
            <p:cNvSpPr/>
            <p:nvPr/>
          </p:nvSpPr>
          <p:spPr>
            <a:xfrm>
              <a:off x="8019411" y="3741885"/>
              <a:ext cx="190300" cy="190381"/>
            </a:xfrm>
            <a:custGeom>
              <a:rect b="b" l="l" r="r" t="t"/>
              <a:pathLst>
                <a:path extrusionOk="0" h="2342" w="2341">
                  <a:moveTo>
                    <a:pt x="1186" y="1"/>
                  </a:moveTo>
                  <a:cubicBezTo>
                    <a:pt x="517" y="1"/>
                    <a:pt x="0" y="518"/>
                    <a:pt x="0" y="1186"/>
                  </a:cubicBezTo>
                  <a:cubicBezTo>
                    <a:pt x="0" y="1825"/>
                    <a:pt x="517" y="2341"/>
                    <a:pt x="1186" y="2341"/>
                  </a:cubicBezTo>
                  <a:cubicBezTo>
                    <a:pt x="1824" y="2341"/>
                    <a:pt x="2341" y="1825"/>
                    <a:pt x="2341" y="1186"/>
                  </a:cubicBezTo>
                  <a:cubicBezTo>
                    <a:pt x="2341" y="518"/>
                    <a:pt x="1824" y="1"/>
                    <a:pt x="1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5"/>
            <p:cNvSpPr/>
            <p:nvPr/>
          </p:nvSpPr>
          <p:spPr>
            <a:xfrm>
              <a:off x="6875417" y="2701699"/>
              <a:ext cx="358326" cy="1136678"/>
            </a:xfrm>
            <a:custGeom>
              <a:rect b="b" l="l" r="r" t="t"/>
              <a:pathLst>
                <a:path extrusionOk="0" fill="none" h="13983" w="4408">
                  <a:moveTo>
                    <a:pt x="4408" y="0"/>
                  </a:moveTo>
                  <a:lnTo>
                    <a:pt x="0" y="13982"/>
                  </a:lnTo>
                </a:path>
              </a:pathLst>
            </a:custGeom>
            <a:noFill/>
            <a:ln cap="rnd" cmpd="sng" w="19000">
              <a:solidFill>
                <a:srgbClr val="C76C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5528767" y="2536111"/>
              <a:ext cx="511558" cy="1304704"/>
            </a:xfrm>
            <a:custGeom>
              <a:rect b="b" l="l" r="r" t="t"/>
              <a:pathLst>
                <a:path extrusionOk="0" fill="none" h="16050" w="6293">
                  <a:moveTo>
                    <a:pt x="6293" y="1"/>
                  </a:moveTo>
                  <a:lnTo>
                    <a:pt x="3162" y="11734"/>
                  </a:lnTo>
                  <a:cubicBezTo>
                    <a:pt x="2797" y="13162"/>
                    <a:pt x="1976" y="14439"/>
                    <a:pt x="852" y="15351"/>
                  </a:cubicBezTo>
                  <a:lnTo>
                    <a:pt x="1" y="16050"/>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5756135" y="2499043"/>
              <a:ext cx="644955" cy="81"/>
            </a:xfrm>
            <a:custGeom>
              <a:rect b="b" l="l" r="r" t="t"/>
              <a:pathLst>
                <a:path extrusionOk="0" fill="none" h="1" w="7934">
                  <a:moveTo>
                    <a:pt x="0" y="1"/>
                  </a:moveTo>
                  <a:lnTo>
                    <a:pt x="7933" y="1"/>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5"/>
            <p:cNvSpPr/>
            <p:nvPr/>
          </p:nvSpPr>
          <p:spPr>
            <a:xfrm>
              <a:off x="7033526" y="2622603"/>
              <a:ext cx="397915" cy="106327"/>
            </a:xfrm>
            <a:custGeom>
              <a:rect b="b" l="l" r="r" t="t"/>
              <a:pathLst>
                <a:path extrusionOk="0" h="1308" w="4895">
                  <a:moveTo>
                    <a:pt x="639" y="1"/>
                  </a:moveTo>
                  <a:cubicBezTo>
                    <a:pt x="305" y="1"/>
                    <a:pt x="1" y="305"/>
                    <a:pt x="1" y="669"/>
                  </a:cubicBezTo>
                  <a:cubicBezTo>
                    <a:pt x="1" y="1004"/>
                    <a:pt x="305" y="1308"/>
                    <a:pt x="639" y="1308"/>
                  </a:cubicBezTo>
                  <a:lnTo>
                    <a:pt x="4256" y="1308"/>
                  </a:lnTo>
                  <a:cubicBezTo>
                    <a:pt x="4590" y="1308"/>
                    <a:pt x="4894" y="1034"/>
                    <a:pt x="4894" y="669"/>
                  </a:cubicBezTo>
                  <a:cubicBezTo>
                    <a:pt x="4894" y="305"/>
                    <a:pt x="4590" y="1"/>
                    <a:pt x="4256" y="1"/>
                  </a:cubicBezTo>
                  <a:close/>
                </a:path>
              </a:pathLst>
            </a:custGeom>
            <a:solidFill>
              <a:srgbClr val="C76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5"/>
            <p:cNvSpPr/>
            <p:nvPr/>
          </p:nvSpPr>
          <p:spPr>
            <a:xfrm>
              <a:off x="5971066" y="2795589"/>
              <a:ext cx="1233007" cy="81"/>
            </a:xfrm>
            <a:custGeom>
              <a:rect b="b" l="l" r="r" t="t"/>
              <a:pathLst>
                <a:path extrusionOk="0" fill="none" h="1" w="15168">
                  <a:moveTo>
                    <a:pt x="0" y="0"/>
                  </a:moveTo>
                  <a:lnTo>
                    <a:pt x="15168" y="0"/>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5"/>
            <p:cNvSpPr/>
            <p:nvPr/>
          </p:nvSpPr>
          <p:spPr>
            <a:xfrm>
              <a:off x="6961909" y="2862328"/>
              <a:ext cx="1153912" cy="976049"/>
            </a:xfrm>
            <a:custGeom>
              <a:rect b="b" l="l" r="r" t="t"/>
              <a:pathLst>
                <a:path extrusionOk="0" fill="none" h="12007" w="14195">
                  <a:moveTo>
                    <a:pt x="2736" y="0"/>
                  </a:moveTo>
                  <a:cubicBezTo>
                    <a:pt x="2736" y="0"/>
                    <a:pt x="14195" y="1125"/>
                    <a:pt x="14195" y="12006"/>
                  </a:cubicBezTo>
                  <a:lnTo>
                    <a:pt x="0" y="12006"/>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5"/>
            <p:cNvSpPr/>
            <p:nvPr/>
          </p:nvSpPr>
          <p:spPr>
            <a:xfrm>
              <a:off x="6573912" y="3601823"/>
              <a:ext cx="514078" cy="475465"/>
            </a:xfrm>
            <a:custGeom>
              <a:rect b="b" l="l" r="r" t="t"/>
              <a:pathLst>
                <a:path extrusionOk="0" h="5849" w="6324">
                  <a:moveTo>
                    <a:pt x="3128" y="0"/>
                  </a:moveTo>
                  <a:cubicBezTo>
                    <a:pt x="1735" y="0"/>
                    <a:pt x="517" y="997"/>
                    <a:pt x="275" y="2423"/>
                  </a:cubicBezTo>
                  <a:cubicBezTo>
                    <a:pt x="1" y="4004"/>
                    <a:pt x="1034" y="5523"/>
                    <a:pt x="2645" y="5797"/>
                  </a:cubicBezTo>
                  <a:cubicBezTo>
                    <a:pt x="2828" y="5832"/>
                    <a:pt x="3009" y="5849"/>
                    <a:pt x="3188" y="5849"/>
                  </a:cubicBezTo>
                  <a:cubicBezTo>
                    <a:pt x="4560" y="5849"/>
                    <a:pt x="5777" y="4855"/>
                    <a:pt x="6019" y="3456"/>
                  </a:cubicBezTo>
                  <a:cubicBezTo>
                    <a:pt x="6323" y="1846"/>
                    <a:pt x="5259" y="326"/>
                    <a:pt x="3679" y="52"/>
                  </a:cubicBezTo>
                  <a:cubicBezTo>
                    <a:pt x="3493" y="17"/>
                    <a:pt x="3309" y="0"/>
                    <a:pt x="3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5"/>
            <p:cNvSpPr/>
            <p:nvPr/>
          </p:nvSpPr>
          <p:spPr>
            <a:xfrm>
              <a:off x="6850705" y="4174348"/>
              <a:ext cx="219971" cy="44547"/>
            </a:xfrm>
            <a:custGeom>
              <a:rect b="b" l="l" r="r" t="t"/>
              <a:pathLst>
                <a:path extrusionOk="0" h="548" w="2706">
                  <a:moveTo>
                    <a:pt x="0" y="0"/>
                  </a:moveTo>
                  <a:lnTo>
                    <a:pt x="0" y="547"/>
                  </a:lnTo>
                  <a:lnTo>
                    <a:pt x="2706" y="547"/>
                  </a:lnTo>
                  <a:lnTo>
                    <a:pt x="27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5"/>
            <p:cNvSpPr/>
            <p:nvPr/>
          </p:nvSpPr>
          <p:spPr>
            <a:xfrm>
              <a:off x="6830951" y="3838295"/>
              <a:ext cx="150793" cy="360846"/>
            </a:xfrm>
            <a:custGeom>
              <a:rect b="b" l="l" r="r" t="t"/>
              <a:pathLst>
                <a:path extrusionOk="0" fill="none" h="4439" w="1855">
                  <a:moveTo>
                    <a:pt x="0" y="0"/>
                  </a:moveTo>
                  <a:lnTo>
                    <a:pt x="1854" y="4438"/>
                  </a:lnTo>
                </a:path>
              </a:pathLst>
            </a:custGeom>
            <a:noFill/>
            <a:ln cap="flat" cmpd="sng" w="91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5"/>
            <p:cNvSpPr/>
            <p:nvPr/>
          </p:nvSpPr>
          <p:spPr>
            <a:xfrm>
              <a:off x="5071673" y="2634960"/>
              <a:ext cx="714133" cy="400353"/>
            </a:xfrm>
            <a:custGeom>
              <a:rect b="b" l="l" r="r" t="t"/>
              <a:pathLst>
                <a:path extrusionOk="0" h="4925" w="8785">
                  <a:moveTo>
                    <a:pt x="0" y="1"/>
                  </a:moveTo>
                  <a:lnTo>
                    <a:pt x="0" y="2128"/>
                  </a:lnTo>
                  <a:cubicBezTo>
                    <a:pt x="0" y="3648"/>
                    <a:pt x="1277" y="4925"/>
                    <a:pt x="2797" y="4925"/>
                  </a:cubicBezTo>
                  <a:lnTo>
                    <a:pt x="8785" y="4925"/>
                  </a:lnTo>
                  <a:lnTo>
                    <a:pt x="87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5"/>
            <p:cNvSpPr/>
            <p:nvPr/>
          </p:nvSpPr>
          <p:spPr>
            <a:xfrm>
              <a:off x="5415123" y="2728849"/>
              <a:ext cx="570818" cy="81"/>
            </a:xfrm>
            <a:custGeom>
              <a:rect b="b" l="l" r="r" t="t"/>
              <a:pathLst>
                <a:path extrusionOk="0" fill="none" h="1" w="7022">
                  <a:moveTo>
                    <a:pt x="7022" y="1"/>
                  </a:moveTo>
                  <a:lnTo>
                    <a:pt x="0" y="1"/>
                  </a:lnTo>
                </a:path>
              </a:pathLst>
            </a:custGeom>
            <a:noFill/>
            <a:ln cap="rnd" cmpd="sng" w="190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5"/>
            <p:cNvSpPr/>
            <p:nvPr/>
          </p:nvSpPr>
          <p:spPr>
            <a:xfrm>
              <a:off x="6796322" y="4038431"/>
              <a:ext cx="249642" cy="135998"/>
            </a:xfrm>
            <a:custGeom>
              <a:rect b="b" l="l" r="r" t="t"/>
              <a:pathLst>
                <a:path extrusionOk="0" h="1673" w="3071">
                  <a:moveTo>
                    <a:pt x="1885" y="0"/>
                  </a:moveTo>
                  <a:cubicBezTo>
                    <a:pt x="1885" y="0"/>
                    <a:pt x="1885" y="335"/>
                    <a:pt x="1703" y="882"/>
                  </a:cubicBezTo>
                  <a:cubicBezTo>
                    <a:pt x="1520" y="1368"/>
                    <a:pt x="1" y="1581"/>
                    <a:pt x="1" y="1581"/>
                  </a:cubicBezTo>
                  <a:lnTo>
                    <a:pt x="2797" y="1672"/>
                  </a:lnTo>
                  <a:lnTo>
                    <a:pt x="3071" y="61"/>
                  </a:lnTo>
                  <a:lnTo>
                    <a:pt x="18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5"/>
            <p:cNvSpPr/>
            <p:nvPr/>
          </p:nvSpPr>
          <p:spPr>
            <a:xfrm>
              <a:off x="6907526" y="2385399"/>
              <a:ext cx="627640" cy="1690182"/>
            </a:xfrm>
            <a:custGeom>
              <a:rect b="b" l="l" r="r" t="t"/>
              <a:pathLst>
                <a:path extrusionOk="0" h="20792" w="7721">
                  <a:moveTo>
                    <a:pt x="1824" y="1"/>
                  </a:moveTo>
                  <a:lnTo>
                    <a:pt x="0" y="20791"/>
                  </a:lnTo>
                  <a:lnTo>
                    <a:pt x="2007" y="20791"/>
                  </a:lnTo>
                  <a:cubicBezTo>
                    <a:pt x="2007" y="20791"/>
                    <a:pt x="6262" y="6961"/>
                    <a:pt x="6991" y="4226"/>
                  </a:cubicBezTo>
                  <a:cubicBezTo>
                    <a:pt x="7721" y="1490"/>
                    <a:pt x="7326" y="426"/>
                    <a:pt x="7326" y="426"/>
                  </a:cubicBezTo>
                  <a:lnTo>
                    <a:pt x="18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5"/>
            <p:cNvSpPr/>
            <p:nvPr/>
          </p:nvSpPr>
          <p:spPr>
            <a:xfrm>
              <a:off x="6615939" y="1431116"/>
              <a:ext cx="375641" cy="373202"/>
            </a:xfrm>
            <a:custGeom>
              <a:rect b="b" l="l" r="r" t="t"/>
              <a:pathLst>
                <a:path extrusionOk="0" h="4591" w="4621">
                  <a:moveTo>
                    <a:pt x="2037" y="1"/>
                  </a:moveTo>
                  <a:lnTo>
                    <a:pt x="700" y="913"/>
                  </a:lnTo>
                  <a:lnTo>
                    <a:pt x="913" y="1217"/>
                  </a:lnTo>
                  <a:cubicBezTo>
                    <a:pt x="913" y="1217"/>
                    <a:pt x="1" y="1916"/>
                    <a:pt x="244" y="2524"/>
                  </a:cubicBezTo>
                  <a:cubicBezTo>
                    <a:pt x="457" y="3131"/>
                    <a:pt x="973" y="2888"/>
                    <a:pt x="1338" y="3192"/>
                  </a:cubicBezTo>
                  <a:cubicBezTo>
                    <a:pt x="1733" y="3496"/>
                    <a:pt x="2098" y="4590"/>
                    <a:pt x="2098" y="4590"/>
                  </a:cubicBezTo>
                  <a:lnTo>
                    <a:pt x="4195" y="4408"/>
                  </a:lnTo>
                  <a:lnTo>
                    <a:pt x="4013" y="2979"/>
                  </a:lnTo>
                  <a:cubicBezTo>
                    <a:pt x="4013" y="2979"/>
                    <a:pt x="4621" y="1976"/>
                    <a:pt x="4438" y="1399"/>
                  </a:cubicBezTo>
                  <a:cubicBezTo>
                    <a:pt x="4347" y="821"/>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5"/>
            <p:cNvSpPr/>
            <p:nvPr/>
          </p:nvSpPr>
          <p:spPr>
            <a:xfrm>
              <a:off x="6665363" y="1326821"/>
              <a:ext cx="560982" cy="430512"/>
            </a:xfrm>
            <a:custGeom>
              <a:rect b="b" l="l" r="r" t="t"/>
              <a:pathLst>
                <a:path extrusionOk="0" h="5296" w="6901">
                  <a:moveTo>
                    <a:pt x="3322" y="1"/>
                  </a:moveTo>
                  <a:cubicBezTo>
                    <a:pt x="2916" y="1"/>
                    <a:pt x="2671" y="348"/>
                    <a:pt x="2402" y="463"/>
                  </a:cubicBezTo>
                  <a:cubicBezTo>
                    <a:pt x="1976" y="676"/>
                    <a:pt x="1672" y="615"/>
                    <a:pt x="852" y="1041"/>
                  </a:cubicBezTo>
                  <a:cubicBezTo>
                    <a:pt x="1" y="1466"/>
                    <a:pt x="578" y="1892"/>
                    <a:pt x="578" y="1892"/>
                  </a:cubicBezTo>
                  <a:lnTo>
                    <a:pt x="1460" y="1344"/>
                  </a:lnTo>
                  <a:cubicBezTo>
                    <a:pt x="1642" y="2317"/>
                    <a:pt x="2675" y="2712"/>
                    <a:pt x="3131" y="2925"/>
                  </a:cubicBezTo>
                  <a:cubicBezTo>
                    <a:pt x="3587" y="3168"/>
                    <a:pt x="3131" y="3989"/>
                    <a:pt x="3253" y="4414"/>
                  </a:cubicBezTo>
                  <a:cubicBezTo>
                    <a:pt x="3344" y="4840"/>
                    <a:pt x="4013" y="5266"/>
                    <a:pt x="4499" y="5296"/>
                  </a:cubicBezTo>
                  <a:cubicBezTo>
                    <a:pt x="4986" y="5296"/>
                    <a:pt x="4317" y="4749"/>
                    <a:pt x="4317" y="4749"/>
                  </a:cubicBezTo>
                  <a:lnTo>
                    <a:pt x="4317" y="4749"/>
                  </a:lnTo>
                  <a:cubicBezTo>
                    <a:pt x="4317" y="4749"/>
                    <a:pt x="4737" y="4841"/>
                    <a:pt x="5185" y="4841"/>
                  </a:cubicBezTo>
                  <a:cubicBezTo>
                    <a:pt x="5508" y="4841"/>
                    <a:pt x="5845" y="4793"/>
                    <a:pt x="6049" y="4627"/>
                  </a:cubicBezTo>
                  <a:cubicBezTo>
                    <a:pt x="6536" y="4202"/>
                    <a:pt x="5745" y="3776"/>
                    <a:pt x="5745" y="3776"/>
                  </a:cubicBezTo>
                  <a:cubicBezTo>
                    <a:pt x="5745" y="3776"/>
                    <a:pt x="6505" y="3746"/>
                    <a:pt x="6688" y="2803"/>
                  </a:cubicBezTo>
                  <a:cubicBezTo>
                    <a:pt x="6900" y="1800"/>
                    <a:pt x="5138" y="1770"/>
                    <a:pt x="5138" y="1770"/>
                  </a:cubicBezTo>
                  <a:cubicBezTo>
                    <a:pt x="5138" y="1770"/>
                    <a:pt x="5259" y="1436"/>
                    <a:pt x="4226" y="463"/>
                  </a:cubicBezTo>
                  <a:cubicBezTo>
                    <a:pt x="3846" y="117"/>
                    <a:pt x="3557" y="1"/>
                    <a:pt x="3322" y="1"/>
                  </a:cubicBezTo>
                  <a:close/>
                </a:path>
              </a:pathLst>
            </a:custGeom>
            <a:solidFill>
              <a:srgbClr val="0B2B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5"/>
            <p:cNvSpPr/>
            <p:nvPr/>
          </p:nvSpPr>
          <p:spPr>
            <a:xfrm>
              <a:off x="7325113" y="1161660"/>
              <a:ext cx="694379" cy="628372"/>
            </a:xfrm>
            <a:custGeom>
              <a:rect b="b" l="l" r="r" t="t"/>
              <a:pathLst>
                <a:path extrusionOk="0" h="7730" w="8542">
                  <a:moveTo>
                    <a:pt x="8062" y="0"/>
                  </a:moveTo>
                  <a:cubicBezTo>
                    <a:pt x="7856" y="0"/>
                    <a:pt x="7295" y="1711"/>
                    <a:pt x="7295" y="1711"/>
                  </a:cubicBezTo>
                  <a:lnTo>
                    <a:pt x="0" y="6210"/>
                  </a:lnTo>
                  <a:lnTo>
                    <a:pt x="791" y="7729"/>
                  </a:lnTo>
                  <a:lnTo>
                    <a:pt x="7660" y="2289"/>
                  </a:lnTo>
                  <a:cubicBezTo>
                    <a:pt x="7680" y="2294"/>
                    <a:pt x="7700" y="2296"/>
                    <a:pt x="7719" y="2296"/>
                  </a:cubicBezTo>
                  <a:cubicBezTo>
                    <a:pt x="8152" y="2296"/>
                    <a:pt x="8541" y="1073"/>
                    <a:pt x="8541" y="1073"/>
                  </a:cubicBezTo>
                  <a:lnTo>
                    <a:pt x="8541" y="1073"/>
                  </a:lnTo>
                  <a:lnTo>
                    <a:pt x="8086" y="1103"/>
                  </a:lnTo>
                  <a:cubicBezTo>
                    <a:pt x="8086" y="1103"/>
                    <a:pt x="8268" y="161"/>
                    <a:pt x="8086" y="9"/>
                  </a:cubicBezTo>
                  <a:cubicBezTo>
                    <a:pt x="8078" y="3"/>
                    <a:pt x="8071" y="0"/>
                    <a:pt x="8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5"/>
            <p:cNvSpPr/>
            <p:nvPr/>
          </p:nvSpPr>
          <p:spPr>
            <a:xfrm>
              <a:off x="5817834" y="1238235"/>
              <a:ext cx="694460" cy="628372"/>
            </a:xfrm>
            <a:custGeom>
              <a:rect b="b" l="l" r="r" t="t"/>
              <a:pathLst>
                <a:path extrusionOk="0" h="7730" w="8543">
                  <a:moveTo>
                    <a:pt x="480" y="0"/>
                  </a:moveTo>
                  <a:cubicBezTo>
                    <a:pt x="472" y="0"/>
                    <a:pt x="464" y="3"/>
                    <a:pt x="457" y="9"/>
                  </a:cubicBezTo>
                  <a:cubicBezTo>
                    <a:pt x="244" y="161"/>
                    <a:pt x="457" y="1103"/>
                    <a:pt x="457" y="1103"/>
                  </a:cubicBezTo>
                  <a:lnTo>
                    <a:pt x="1" y="1073"/>
                  </a:lnTo>
                  <a:lnTo>
                    <a:pt x="1" y="1073"/>
                  </a:lnTo>
                  <a:cubicBezTo>
                    <a:pt x="1" y="1073"/>
                    <a:pt x="362" y="2297"/>
                    <a:pt x="793" y="2297"/>
                  </a:cubicBezTo>
                  <a:cubicBezTo>
                    <a:pt x="812" y="2297"/>
                    <a:pt x="832" y="2294"/>
                    <a:pt x="852" y="2289"/>
                  </a:cubicBezTo>
                  <a:lnTo>
                    <a:pt x="7752" y="7730"/>
                  </a:lnTo>
                  <a:lnTo>
                    <a:pt x="8542" y="6210"/>
                  </a:lnTo>
                  <a:lnTo>
                    <a:pt x="1247" y="1742"/>
                  </a:lnTo>
                  <a:cubicBezTo>
                    <a:pt x="1247" y="1742"/>
                    <a:pt x="685"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5"/>
            <p:cNvSpPr/>
            <p:nvPr/>
          </p:nvSpPr>
          <p:spPr>
            <a:xfrm>
              <a:off x="6420762" y="1639238"/>
              <a:ext cx="1163829" cy="816802"/>
            </a:xfrm>
            <a:custGeom>
              <a:rect b="b" l="l" r="r" t="t"/>
              <a:pathLst>
                <a:path extrusionOk="0" h="10048" w="14317">
                  <a:moveTo>
                    <a:pt x="11216" y="0"/>
                  </a:moveTo>
                  <a:cubicBezTo>
                    <a:pt x="11216" y="0"/>
                    <a:pt x="9302" y="1125"/>
                    <a:pt x="8329" y="1429"/>
                  </a:cubicBezTo>
                  <a:cubicBezTo>
                    <a:pt x="7535" y="1711"/>
                    <a:pt x="6202" y="1906"/>
                    <a:pt x="4801" y="1906"/>
                  </a:cubicBezTo>
                  <a:cubicBezTo>
                    <a:pt x="4540" y="1906"/>
                    <a:pt x="4276" y="1899"/>
                    <a:pt x="4013" y="1885"/>
                  </a:cubicBezTo>
                  <a:cubicBezTo>
                    <a:pt x="2680" y="1826"/>
                    <a:pt x="972" y="1276"/>
                    <a:pt x="829" y="1276"/>
                  </a:cubicBezTo>
                  <a:cubicBezTo>
                    <a:pt x="825" y="1276"/>
                    <a:pt x="823" y="1276"/>
                    <a:pt x="821" y="1277"/>
                  </a:cubicBezTo>
                  <a:lnTo>
                    <a:pt x="0" y="3070"/>
                  </a:lnTo>
                  <a:cubicBezTo>
                    <a:pt x="1611" y="3709"/>
                    <a:pt x="3010" y="5684"/>
                    <a:pt x="3922" y="6930"/>
                  </a:cubicBezTo>
                  <a:cubicBezTo>
                    <a:pt x="4894" y="8207"/>
                    <a:pt x="5320" y="9940"/>
                    <a:pt x="6839" y="9940"/>
                  </a:cubicBezTo>
                  <a:cubicBezTo>
                    <a:pt x="7853" y="9940"/>
                    <a:pt x="10217" y="10048"/>
                    <a:pt x="11887" y="10048"/>
                  </a:cubicBezTo>
                  <a:cubicBezTo>
                    <a:pt x="12723" y="10048"/>
                    <a:pt x="13385" y="10021"/>
                    <a:pt x="13618" y="9940"/>
                  </a:cubicBezTo>
                  <a:cubicBezTo>
                    <a:pt x="14317" y="9727"/>
                    <a:pt x="13739" y="9180"/>
                    <a:pt x="12706" y="8572"/>
                  </a:cubicBezTo>
                  <a:cubicBezTo>
                    <a:pt x="11733" y="7964"/>
                    <a:pt x="9970" y="3861"/>
                    <a:pt x="9970" y="3861"/>
                  </a:cubicBezTo>
                  <a:lnTo>
                    <a:pt x="12280" y="1885"/>
                  </a:lnTo>
                  <a:lnTo>
                    <a:pt x="112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grpSp>
        <p:nvGrpSpPr>
          <p:cNvPr id="1535" name="Google Shape;1535;p53"/>
          <p:cNvGrpSpPr/>
          <p:nvPr/>
        </p:nvGrpSpPr>
        <p:grpSpPr>
          <a:xfrm>
            <a:off x="1513513" y="1275909"/>
            <a:ext cx="524523" cy="342748"/>
            <a:chOff x="1559323" y="1285023"/>
            <a:chExt cx="524523" cy="342748"/>
          </a:xfrm>
        </p:grpSpPr>
        <p:sp>
          <p:nvSpPr>
            <p:cNvPr id="1536" name="Google Shape;1536;p53"/>
            <p:cNvSpPr/>
            <p:nvPr/>
          </p:nvSpPr>
          <p:spPr>
            <a:xfrm>
              <a:off x="1801089" y="1285023"/>
              <a:ext cx="282758" cy="282907"/>
            </a:xfrm>
            <a:custGeom>
              <a:rect b="b" l="l" r="r" t="t"/>
              <a:pathLst>
                <a:path extrusionOk="0" h="13282" w="13275">
                  <a:moveTo>
                    <a:pt x="962" y="0"/>
                  </a:moveTo>
                  <a:lnTo>
                    <a:pt x="0" y="13282"/>
                  </a:lnTo>
                  <a:lnTo>
                    <a:pt x="13274" y="13282"/>
                  </a:lnTo>
                  <a:lnTo>
                    <a:pt x="13274" y="7872"/>
                  </a:lnTo>
                  <a:cubicBezTo>
                    <a:pt x="13274" y="3524"/>
                    <a:pt x="9750" y="0"/>
                    <a:pt x="5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1559323" y="1285023"/>
              <a:ext cx="262267" cy="282907"/>
            </a:xfrm>
            <a:custGeom>
              <a:rect b="b" l="l" r="r" t="t"/>
              <a:pathLst>
                <a:path extrusionOk="0" h="13282" w="12313">
                  <a:moveTo>
                    <a:pt x="7872" y="0"/>
                  </a:moveTo>
                  <a:cubicBezTo>
                    <a:pt x="3525" y="0"/>
                    <a:pt x="0" y="3524"/>
                    <a:pt x="0" y="7872"/>
                  </a:cubicBezTo>
                  <a:lnTo>
                    <a:pt x="0" y="13282"/>
                  </a:lnTo>
                  <a:lnTo>
                    <a:pt x="12312" y="13282"/>
                  </a:lnTo>
                  <a:lnTo>
                    <a:pt x="123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1801089" y="1382944"/>
              <a:ext cx="116809" cy="128865"/>
            </a:xfrm>
            <a:custGeom>
              <a:rect b="b" l="l" r="r" t="t"/>
              <a:pathLst>
                <a:path extrusionOk="0" h="6050" w="5484">
                  <a:moveTo>
                    <a:pt x="962" y="1"/>
                  </a:moveTo>
                  <a:lnTo>
                    <a:pt x="0" y="6049"/>
                  </a:lnTo>
                  <a:lnTo>
                    <a:pt x="0" y="6049"/>
                  </a:lnTo>
                  <a:lnTo>
                    <a:pt x="5483" y="5087"/>
                  </a:lnTo>
                  <a:lnTo>
                    <a:pt x="5483" y="3275"/>
                  </a:lnTo>
                  <a:cubicBezTo>
                    <a:pt x="5483" y="1467"/>
                    <a:pt x="4009" y="1"/>
                    <a:pt x="2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1725279" y="1382944"/>
              <a:ext cx="96319" cy="128780"/>
            </a:xfrm>
            <a:custGeom>
              <a:rect b="b" l="l" r="r" t="t"/>
              <a:pathLst>
                <a:path extrusionOk="0" h="6046" w="4522">
                  <a:moveTo>
                    <a:pt x="3275" y="1"/>
                  </a:moveTo>
                  <a:cubicBezTo>
                    <a:pt x="1466" y="1"/>
                    <a:pt x="0" y="1471"/>
                    <a:pt x="0" y="3275"/>
                  </a:cubicBezTo>
                  <a:lnTo>
                    <a:pt x="0" y="5083"/>
                  </a:lnTo>
                  <a:lnTo>
                    <a:pt x="4521" y="6045"/>
                  </a:lnTo>
                  <a:lnTo>
                    <a:pt x="45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1801089" y="1480886"/>
              <a:ext cx="282758" cy="146885"/>
            </a:xfrm>
            <a:custGeom>
              <a:rect b="b" l="l" r="r" t="t"/>
              <a:pathLst>
                <a:path extrusionOk="0" h="6896" w="13275">
                  <a:moveTo>
                    <a:pt x="962" y="1"/>
                  </a:moveTo>
                  <a:lnTo>
                    <a:pt x="0" y="4087"/>
                  </a:lnTo>
                  <a:lnTo>
                    <a:pt x="962" y="6895"/>
                  </a:lnTo>
                  <a:lnTo>
                    <a:pt x="13274" y="6895"/>
                  </a:lnTo>
                  <a:lnTo>
                    <a:pt x="13274" y="4087"/>
                  </a:lnTo>
                  <a:cubicBezTo>
                    <a:pt x="13274" y="4087"/>
                    <a:pt x="8623" y="1"/>
                    <a:pt x="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1559323" y="1480801"/>
              <a:ext cx="262267" cy="146970"/>
            </a:xfrm>
            <a:custGeom>
              <a:rect b="b" l="l" r="r" t="t"/>
              <a:pathLst>
                <a:path extrusionOk="0" h="6900" w="12313">
                  <a:moveTo>
                    <a:pt x="12312" y="1"/>
                  </a:moveTo>
                  <a:cubicBezTo>
                    <a:pt x="4644" y="1"/>
                    <a:pt x="0" y="4091"/>
                    <a:pt x="0" y="4091"/>
                  </a:cubicBezTo>
                  <a:lnTo>
                    <a:pt x="0" y="6899"/>
                  </a:lnTo>
                  <a:lnTo>
                    <a:pt x="12312" y="6899"/>
                  </a:lnTo>
                  <a:lnTo>
                    <a:pt x="1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53"/>
          <p:cNvGrpSpPr/>
          <p:nvPr/>
        </p:nvGrpSpPr>
        <p:grpSpPr>
          <a:xfrm>
            <a:off x="2223229" y="1217671"/>
            <a:ext cx="524523" cy="459222"/>
            <a:chOff x="2185039" y="1266981"/>
            <a:chExt cx="524523" cy="459222"/>
          </a:xfrm>
        </p:grpSpPr>
        <p:sp>
          <p:nvSpPr>
            <p:cNvPr id="1543" name="Google Shape;1543;p53"/>
            <p:cNvSpPr/>
            <p:nvPr/>
          </p:nvSpPr>
          <p:spPr>
            <a:xfrm>
              <a:off x="2426826" y="1299678"/>
              <a:ext cx="282736" cy="393816"/>
            </a:xfrm>
            <a:custGeom>
              <a:rect b="b" l="l" r="r" t="t"/>
              <a:pathLst>
                <a:path extrusionOk="0" h="18489" w="13274">
                  <a:moveTo>
                    <a:pt x="962" y="1"/>
                  </a:moveTo>
                  <a:lnTo>
                    <a:pt x="0" y="1532"/>
                  </a:lnTo>
                  <a:lnTo>
                    <a:pt x="962" y="3067"/>
                  </a:lnTo>
                  <a:lnTo>
                    <a:pt x="4028" y="3067"/>
                  </a:lnTo>
                  <a:cubicBezTo>
                    <a:pt x="7433" y="3067"/>
                    <a:pt x="10207" y="5837"/>
                    <a:pt x="10207" y="9246"/>
                  </a:cubicBezTo>
                  <a:cubicBezTo>
                    <a:pt x="10207" y="12659"/>
                    <a:pt x="7441" y="15418"/>
                    <a:pt x="4028" y="15418"/>
                  </a:cubicBezTo>
                  <a:lnTo>
                    <a:pt x="962" y="15418"/>
                  </a:lnTo>
                  <a:lnTo>
                    <a:pt x="0" y="16953"/>
                  </a:lnTo>
                  <a:lnTo>
                    <a:pt x="962" y="18488"/>
                  </a:lnTo>
                  <a:lnTo>
                    <a:pt x="4028" y="18488"/>
                  </a:lnTo>
                  <a:cubicBezTo>
                    <a:pt x="9138" y="18488"/>
                    <a:pt x="13274" y="14344"/>
                    <a:pt x="13274" y="9242"/>
                  </a:cubicBezTo>
                  <a:cubicBezTo>
                    <a:pt x="13274" y="4137"/>
                    <a:pt x="9138" y="1"/>
                    <a:pt x="40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2393298" y="1628161"/>
              <a:ext cx="54017" cy="65348"/>
            </a:xfrm>
            <a:custGeom>
              <a:rect b="b" l="l" r="r" t="t"/>
              <a:pathLst>
                <a:path extrusionOk="0" h="3068" w="2536">
                  <a:moveTo>
                    <a:pt x="962" y="1"/>
                  </a:moveTo>
                  <a:lnTo>
                    <a:pt x="0" y="1532"/>
                  </a:lnTo>
                  <a:lnTo>
                    <a:pt x="962" y="3067"/>
                  </a:lnTo>
                  <a:lnTo>
                    <a:pt x="2536" y="3067"/>
                  </a:lnTo>
                  <a:lnTo>
                    <a:pt x="25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2229877" y="1299678"/>
              <a:ext cx="217430" cy="65263"/>
            </a:xfrm>
            <a:custGeom>
              <a:rect b="b" l="l" r="r" t="t"/>
              <a:pathLst>
                <a:path extrusionOk="0" h="3064" w="10208">
                  <a:moveTo>
                    <a:pt x="962" y="1"/>
                  </a:moveTo>
                  <a:lnTo>
                    <a:pt x="0" y="1528"/>
                  </a:lnTo>
                  <a:lnTo>
                    <a:pt x="962" y="3063"/>
                  </a:lnTo>
                  <a:lnTo>
                    <a:pt x="10208" y="3063"/>
                  </a:lnTo>
                  <a:lnTo>
                    <a:pt x="102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2185039" y="1266981"/>
              <a:ext cx="65348" cy="459122"/>
            </a:xfrm>
            <a:custGeom>
              <a:rect b="b" l="l" r="r" t="t"/>
              <a:pathLst>
                <a:path extrusionOk="0" h="21555" w="3068">
                  <a:moveTo>
                    <a:pt x="1" y="1"/>
                  </a:moveTo>
                  <a:lnTo>
                    <a:pt x="1" y="21554"/>
                  </a:lnTo>
                  <a:lnTo>
                    <a:pt x="3067" y="21554"/>
                  </a:lnTo>
                  <a:lnTo>
                    <a:pt x="30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2348374" y="1595464"/>
              <a:ext cx="65434" cy="130739"/>
            </a:xfrm>
            <a:custGeom>
              <a:rect b="b" l="l" r="r" t="t"/>
              <a:pathLst>
                <a:path extrusionOk="0" h="6138" w="3072">
                  <a:moveTo>
                    <a:pt x="1" y="0"/>
                  </a:moveTo>
                  <a:lnTo>
                    <a:pt x="1" y="6137"/>
                  </a:lnTo>
                  <a:lnTo>
                    <a:pt x="3071" y="6137"/>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53"/>
          <p:cNvGrpSpPr/>
          <p:nvPr/>
        </p:nvGrpSpPr>
        <p:grpSpPr>
          <a:xfrm>
            <a:off x="2932945" y="1185442"/>
            <a:ext cx="524513" cy="523682"/>
            <a:chOff x="2936677" y="1168362"/>
            <a:chExt cx="524513" cy="523682"/>
          </a:xfrm>
        </p:grpSpPr>
        <p:sp>
          <p:nvSpPr>
            <p:cNvPr id="1549" name="Google Shape;1549;p53"/>
            <p:cNvSpPr/>
            <p:nvPr/>
          </p:nvSpPr>
          <p:spPr>
            <a:xfrm>
              <a:off x="3309555" y="1285959"/>
              <a:ext cx="151635" cy="406084"/>
            </a:xfrm>
            <a:custGeom>
              <a:rect b="b" l="l" r="r" t="t"/>
              <a:pathLst>
                <a:path extrusionOk="0" h="19065" w="7119">
                  <a:moveTo>
                    <a:pt x="7118" y="0"/>
                  </a:moveTo>
                  <a:lnTo>
                    <a:pt x="962" y="2047"/>
                  </a:lnTo>
                  <a:lnTo>
                    <a:pt x="0" y="8634"/>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3178432" y="1285959"/>
              <a:ext cx="151635" cy="406084"/>
            </a:xfrm>
            <a:custGeom>
              <a:rect b="b" l="l" r="r" t="t"/>
              <a:pathLst>
                <a:path extrusionOk="0" h="19065" w="7119">
                  <a:moveTo>
                    <a:pt x="962" y="0"/>
                  </a:moveTo>
                  <a:lnTo>
                    <a:pt x="0" y="8030"/>
                  </a:lnTo>
                  <a:lnTo>
                    <a:pt x="962" y="17022"/>
                  </a:lnTo>
                  <a:lnTo>
                    <a:pt x="7118" y="19065"/>
                  </a:lnTo>
                  <a:lnTo>
                    <a:pt x="7118" y="2047"/>
                  </a:lnTo>
                  <a:lnTo>
                    <a:pt x="9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3047309" y="1285959"/>
              <a:ext cx="151635" cy="406084"/>
            </a:xfrm>
            <a:custGeom>
              <a:rect b="b" l="l" r="r" t="t"/>
              <a:pathLst>
                <a:path extrusionOk="0" h="19065" w="7119">
                  <a:moveTo>
                    <a:pt x="7118" y="0"/>
                  </a:moveTo>
                  <a:lnTo>
                    <a:pt x="962" y="2047"/>
                  </a:lnTo>
                  <a:lnTo>
                    <a:pt x="0" y="8572"/>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2936677" y="1285959"/>
              <a:ext cx="131144" cy="406084"/>
            </a:xfrm>
            <a:custGeom>
              <a:rect b="b" l="l" r="r" t="t"/>
              <a:pathLst>
                <a:path extrusionOk="0" h="19065" w="6157">
                  <a:moveTo>
                    <a:pt x="0" y="0"/>
                  </a:moveTo>
                  <a:lnTo>
                    <a:pt x="0" y="17022"/>
                  </a:lnTo>
                  <a:lnTo>
                    <a:pt x="6156" y="19065"/>
                  </a:lnTo>
                  <a:lnTo>
                    <a:pt x="6156" y="20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3309555" y="1168362"/>
              <a:ext cx="91313" cy="194725"/>
            </a:xfrm>
            <a:custGeom>
              <a:rect b="b" l="l" r="r" t="t"/>
              <a:pathLst>
                <a:path extrusionOk="0" h="9142" w="4287">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3259393" y="1168362"/>
              <a:ext cx="70759" cy="194895"/>
            </a:xfrm>
            <a:custGeom>
              <a:rect b="b" l="l" r="r" t="t"/>
              <a:pathLst>
                <a:path extrusionOk="0" h="9150" w="3322">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3319800" y="1217437"/>
              <a:ext cx="25667" cy="43537"/>
            </a:xfrm>
            <a:custGeom>
              <a:rect b="b" l="l" r="r" t="t"/>
              <a:pathLst>
                <a:path extrusionOk="0" h="2044" w="1205">
                  <a:moveTo>
                    <a:pt x="481" y="1"/>
                  </a:moveTo>
                  <a:lnTo>
                    <a:pt x="0" y="1020"/>
                  </a:lnTo>
                  <a:lnTo>
                    <a:pt x="481" y="2044"/>
                  </a:lnTo>
                  <a:lnTo>
                    <a:pt x="1205" y="2044"/>
                  </a:lnTo>
                  <a:lnTo>
                    <a:pt x="1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3314709" y="1217437"/>
              <a:ext cx="15357" cy="43537"/>
            </a:xfrm>
            <a:custGeom>
              <a:rect b="b" l="l" r="r" t="t"/>
              <a:pathLst>
                <a:path extrusionOk="0" h="2044" w="721">
                  <a:moveTo>
                    <a:pt x="1" y="1"/>
                  </a:moveTo>
                  <a:lnTo>
                    <a:pt x="1" y="2044"/>
                  </a:lnTo>
                  <a:lnTo>
                    <a:pt x="720" y="2044"/>
                  </a:lnTo>
                  <a:lnTo>
                    <a:pt x="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 name="Google Shape;1557;p53"/>
          <p:cNvGrpSpPr/>
          <p:nvPr/>
        </p:nvGrpSpPr>
        <p:grpSpPr>
          <a:xfrm>
            <a:off x="3642651" y="1237889"/>
            <a:ext cx="524523" cy="418787"/>
            <a:chOff x="3557480" y="1238800"/>
            <a:chExt cx="524523" cy="418787"/>
          </a:xfrm>
        </p:grpSpPr>
        <p:sp>
          <p:nvSpPr>
            <p:cNvPr id="1558" name="Google Shape;1558;p53"/>
            <p:cNvSpPr/>
            <p:nvPr/>
          </p:nvSpPr>
          <p:spPr>
            <a:xfrm>
              <a:off x="3671227" y="1408441"/>
              <a:ext cx="214981" cy="249146"/>
            </a:xfrm>
            <a:custGeom>
              <a:rect b="b" l="l" r="r" t="t"/>
              <a:pathLst>
                <a:path extrusionOk="0" h="11697" w="10093">
                  <a:moveTo>
                    <a:pt x="1105" y="0"/>
                  </a:moveTo>
                  <a:lnTo>
                    <a:pt x="0" y="924"/>
                  </a:lnTo>
                  <a:lnTo>
                    <a:pt x="8988" y="11697"/>
                  </a:lnTo>
                  <a:lnTo>
                    <a:pt x="10092" y="10773"/>
                  </a:lnTo>
                  <a:lnTo>
                    <a:pt x="6437" y="6391"/>
                  </a:lnTo>
                  <a:lnTo>
                    <a:pt x="9600" y="2447"/>
                  </a:lnTo>
                  <a:lnTo>
                    <a:pt x="8469" y="1551"/>
                  </a:lnTo>
                  <a:lnTo>
                    <a:pt x="5495" y="5264"/>
                  </a:lnTo>
                  <a:lnTo>
                    <a:pt x="11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a:off x="3590177" y="1343367"/>
              <a:ext cx="191785" cy="95488"/>
            </a:xfrm>
            <a:custGeom>
              <a:rect b="b" l="l" r="r" t="t"/>
              <a:pathLst>
                <a:path extrusionOk="0" h="4483" w="9004">
                  <a:moveTo>
                    <a:pt x="1882" y="1"/>
                  </a:moveTo>
                  <a:lnTo>
                    <a:pt x="0" y="1574"/>
                  </a:lnTo>
                  <a:lnTo>
                    <a:pt x="1274" y="4483"/>
                  </a:lnTo>
                  <a:lnTo>
                    <a:pt x="9003" y="4483"/>
                  </a:lnTo>
                  <a:lnTo>
                    <a:pt x="90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3"/>
            <p:cNvSpPr/>
            <p:nvPr/>
          </p:nvSpPr>
          <p:spPr>
            <a:xfrm>
              <a:off x="3799246" y="1238800"/>
              <a:ext cx="282757" cy="232681"/>
            </a:xfrm>
            <a:custGeom>
              <a:rect b="b" l="l" r="r" t="t"/>
              <a:pathLst>
                <a:path extrusionOk="0" h="10924" w="13275">
                  <a:moveTo>
                    <a:pt x="962" y="0"/>
                  </a:moveTo>
                  <a:lnTo>
                    <a:pt x="0" y="3686"/>
                  </a:lnTo>
                  <a:lnTo>
                    <a:pt x="962" y="10504"/>
                  </a:lnTo>
                  <a:lnTo>
                    <a:pt x="1628" y="10923"/>
                  </a:lnTo>
                  <a:lnTo>
                    <a:pt x="13274" y="10923"/>
                  </a:lnTo>
                  <a:cubicBezTo>
                    <a:pt x="13274" y="4890"/>
                    <a:pt x="8384" y="0"/>
                    <a:pt x="2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3557480" y="1238800"/>
              <a:ext cx="262267" cy="223820"/>
            </a:xfrm>
            <a:custGeom>
              <a:rect b="b" l="l" r="r" t="t"/>
              <a:pathLst>
                <a:path extrusionOk="0" h="10508" w="12313">
                  <a:moveTo>
                    <a:pt x="0" y="0"/>
                  </a:moveTo>
                  <a:lnTo>
                    <a:pt x="0" y="2763"/>
                  </a:lnTo>
                  <a:lnTo>
                    <a:pt x="12312" y="10508"/>
                  </a:lnTo>
                  <a:lnTo>
                    <a:pt x="123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53"/>
          <p:cNvGrpSpPr/>
          <p:nvPr/>
        </p:nvGrpSpPr>
        <p:grpSpPr>
          <a:xfrm>
            <a:off x="4352367" y="1185017"/>
            <a:ext cx="386695" cy="524531"/>
            <a:chOff x="4294898" y="1178795"/>
            <a:chExt cx="386695" cy="524531"/>
          </a:xfrm>
        </p:grpSpPr>
        <p:sp>
          <p:nvSpPr>
            <p:cNvPr id="1563" name="Google Shape;1563;p53"/>
            <p:cNvSpPr/>
            <p:nvPr/>
          </p:nvSpPr>
          <p:spPr>
            <a:xfrm>
              <a:off x="4632646" y="1425652"/>
              <a:ext cx="48947" cy="30757"/>
            </a:xfrm>
            <a:custGeom>
              <a:rect b="b" l="l" r="r" t="t"/>
              <a:pathLst>
                <a:path extrusionOk="0" h="1444" w="2298">
                  <a:moveTo>
                    <a:pt x="0" y="0"/>
                  </a:moveTo>
                  <a:lnTo>
                    <a:pt x="0" y="1443"/>
                  </a:lnTo>
                  <a:lnTo>
                    <a:pt x="2297" y="1443"/>
                  </a:lnTo>
                  <a:lnTo>
                    <a:pt x="22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4453483" y="1565302"/>
              <a:ext cx="126224" cy="138024"/>
            </a:xfrm>
            <a:custGeom>
              <a:rect b="b" l="l" r="r" t="t"/>
              <a:pathLst>
                <a:path extrusionOk="0" h="6480" w="5926">
                  <a:moveTo>
                    <a:pt x="1" y="1"/>
                  </a:moveTo>
                  <a:lnTo>
                    <a:pt x="967" y="6480"/>
                  </a:lnTo>
                  <a:lnTo>
                    <a:pt x="5926" y="6480"/>
                  </a:lnTo>
                  <a:lnTo>
                    <a:pt x="5926" y="96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4368343" y="1565302"/>
              <a:ext cx="105733" cy="138024"/>
            </a:xfrm>
            <a:custGeom>
              <a:rect b="b" l="l" r="r" t="t"/>
              <a:pathLst>
                <a:path extrusionOk="0" h="6480" w="4964">
                  <a:moveTo>
                    <a:pt x="4964" y="1"/>
                  </a:moveTo>
                  <a:lnTo>
                    <a:pt x="0" y="962"/>
                  </a:lnTo>
                  <a:lnTo>
                    <a:pt x="0" y="6480"/>
                  </a:lnTo>
                  <a:lnTo>
                    <a:pt x="4964" y="6480"/>
                  </a:lnTo>
                  <a:lnTo>
                    <a:pt x="4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3"/>
            <p:cNvSpPr/>
            <p:nvPr/>
          </p:nvSpPr>
          <p:spPr>
            <a:xfrm>
              <a:off x="4453483" y="1178795"/>
              <a:ext cx="126224" cy="138109"/>
            </a:xfrm>
            <a:custGeom>
              <a:rect b="b" l="l" r="r" t="t"/>
              <a:pathLst>
                <a:path extrusionOk="0" h="6484" w="5926">
                  <a:moveTo>
                    <a:pt x="967" y="1"/>
                  </a:moveTo>
                  <a:lnTo>
                    <a:pt x="1" y="6484"/>
                  </a:lnTo>
                  <a:lnTo>
                    <a:pt x="1" y="6484"/>
                  </a:lnTo>
                  <a:lnTo>
                    <a:pt x="5926" y="5522"/>
                  </a:lnTo>
                  <a:lnTo>
                    <a:pt x="5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p:nvPr/>
          </p:nvSpPr>
          <p:spPr>
            <a:xfrm>
              <a:off x="4368343" y="1178795"/>
              <a:ext cx="105733" cy="138109"/>
            </a:xfrm>
            <a:custGeom>
              <a:rect b="b" l="l" r="r" t="t"/>
              <a:pathLst>
                <a:path extrusionOk="0" h="6484" w="4964">
                  <a:moveTo>
                    <a:pt x="0" y="1"/>
                  </a:moveTo>
                  <a:lnTo>
                    <a:pt x="0" y="5522"/>
                  </a:lnTo>
                  <a:lnTo>
                    <a:pt x="4964" y="6484"/>
                  </a:lnTo>
                  <a:lnTo>
                    <a:pt x="4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4453569" y="1261826"/>
              <a:ext cx="199666" cy="358394"/>
            </a:xfrm>
            <a:custGeom>
              <a:rect b="b" l="l" r="r" t="t"/>
              <a:pathLst>
                <a:path extrusionOk="0" h="16826" w="9374">
                  <a:moveTo>
                    <a:pt x="963" y="0"/>
                  </a:moveTo>
                  <a:lnTo>
                    <a:pt x="1" y="7934"/>
                  </a:lnTo>
                  <a:lnTo>
                    <a:pt x="963" y="16825"/>
                  </a:lnTo>
                  <a:cubicBezTo>
                    <a:pt x="5607" y="16825"/>
                    <a:pt x="9373" y="13059"/>
                    <a:pt x="9373" y="8415"/>
                  </a:cubicBezTo>
                  <a:cubicBezTo>
                    <a:pt x="9373" y="3767"/>
                    <a:pt x="5607" y="0"/>
                    <a:pt x="9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4294898" y="1261826"/>
              <a:ext cx="179176" cy="358394"/>
            </a:xfrm>
            <a:custGeom>
              <a:rect b="b" l="l" r="r" t="t"/>
              <a:pathLst>
                <a:path extrusionOk="0" h="16826" w="8412">
                  <a:moveTo>
                    <a:pt x="8412" y="0"/>
                  </a:moveTo>
                  <a:cubicBezTo>
                    <a:pt x="3764" y="0"/>
                    <a:pt x="1" y="3767"/>
                    <a:pt x="1" y="8415"/>
                  </a:cubicBezTo>
                  <a:cubicBezTo>
                    <a:pt x="1" y="13059"/>
                    <a:pt x="3764" y="16825"/>
                    <a:pt x="8412" y="16825"/>
                  </a:cubicBezTo>
                  <a:lnTo>
                    <a:pt x="84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3"/>
            <p:cNvSpPr/>
            <p:nvPr/>
          </p:nvSpPr>
          <p:spPr>
            <a:xfrm>
              <a:off x="4453483" y="1368225"/>
              <a:ext cx="114850" cy="161028"/>
            </a:xfrm>
            <a:custGeom>
              <a:rect b="b" l="l" r="r" t="t"/>
              <a:pathLst>
                <a:path extrusionOk="0" h="7560" w="5392">
                  <a:moveTo>
                    <a:pt x="2779" y="0"/>
                  </a:moveTo>
                  <a:cubicBezTo>
                    <a:pt x="2170" y="0"/>
                    <a:pt x="1561" y="232"/>
                    <a:pt x="1097" y="696"/>
                  </a:cubicBezTo>
                  <a:lnTo>
                    <a:pt x="963" y="830"/>
                  </a:lnTo>
                  <a:lnTo>
                    <a:pt x="1" y="2989"/>
                  </a:lnTo>
                  <a:lnTo>
                    <a:pt x="963" y="7560"/>
                  </a:lnTo>
                  <a:lnTo>
                    <a:pt x="4456" y="4062"/>
                  </a:lnTo>
                  <a:cubicBezTo>
                    <a:pt x="5391" y="3131"/>
                    <a:pt x="5391" y="1623"/>
                    <a:pt x="4464" y="696"/>
                  </a:cubicBezTo>
                  <a:cubicBezTo>
                    <a:pt x="3998" y="232"/>
                    <a:pt x="3389" y="0"/>
                    <a:pt x="2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3"/>
            <p:cNvSpPr/>
            <p:nvPr/>
          </p:nvSpPr>
          <p:spPr>
            <a:xfrm>
              <a:off x="4379739" y="1368225"/>
              <a:ext cx="94253" cy="161028"/>
            </a:xfrm>
            <a:custGeom>
              <a:rect b="b" l="l" r="r" t="t"/>
              <a:pathLst>
                <a:path extrusionOk="0" h="7560" w="4425">
                  <a:moveTo>
                    <a:pt x="2611" y="0"/>
                  </a:moveTo>
                  <a:cubicBezTo>
                    <a:pt x="2001" y="0"/>
                    <a:pt x="1391" y="232"/>
                    <a:pt x="927" y="696"/>
                  </a:cubicBezTo>
                  <a:cubicBezTo>
                    <a:pt x="0" y="1623"/>
                    <a:pt x="0" y="3135"/>
                    <a:pt x="927" y="4062"/>
                  </a:cubicBezTo>
                  <a:lnTo>
                    <a:pt x="4425" y="7560"/>
                  </a:lnTo>
                  <a:lnTo>
                    <a:pt x="4425" y="827"/>
                  </a:lnTo>
                  <a:lnTo>
                    <a:pt x="4294" y="696"/>
                  </a:lnTo>
                  <a:cubicBezTo>
                    <a:pt x="3830" y="232"/>
                    <a:pt x="3220" y="0"/>
                    <a:pt x="26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53"/>
          <p:cNvGrpSpPr/>
          <p:nvPr/>
        </p:nvGrpSpPr>
        <p:grpSpPr>
          <a:xfrm>
            <a:off x="4924255" y="1184984"/>
            <a:ext cx="524512" cy="524598"/>
            <a:chOff x="4925969" y="1175966"/>
            <a:chExt cx="524512" cy="524598"/>
          </a:xfrm>
        </p:grpSpPr>
        <p:sp>
          <p:nvSpPr>
            <p:cNvPr id="1573" name="Google Shape;1573;p53"/>
            <p:cNvSpPr/>
            <p:nvPr/>
          </p:nvSpPr>
          <p:spPr>
            <a:xfrm>
              <a:off x="4925969" y="1175966"/>
              <a:ext cx="103774" cy="209017"/>
            </a:xfrm>
            <a:custGeom>
              <a:rect b="b" l="l" r="r" t="t"/>
              <a:pathLst>
                <a:path extrusionOk="0" h="9813" w="4872">
                  <a:moveTo>
                    <a:pt x="3463" y="1"/>
                  </a:moveTo>
                  <a:lnTo>
                    <a:pt x="3463" y="5"/>
                  </a:lnTo>
                  <a:cubicBezTo>
                    <a:pt x="1551" y="5"/>
                    <a:pt x="0" y="1551"/>
                    <a:pt x="0" y="3468"/>
                  </a:cubicBezTo>
                  <a:lnTo>
                    <a:pt x="0" y="9812"/>
                  </a:lnTo>
                  <a:lnTo>
                    <a:pt x="3909" y="9812"/>
                  </a:lnTo>
                  <a:lnTo>
                    <a:pt x="4871" y="4906"/>
                  </a:lnTo>
                  <a:lnTo>
                    <a:pt x="39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5346708" y="1176051"/>
              <a:ext cx="103774" cy="208996"/>
            </a:xfrm>
            <a:custGeom>
              <a:rect b="b" l="l" r="r" t="t"/>
              <a:pathLst>
                <a:path extrusionOk="0" h="9812" w="4872">
                  <a:moveTo>
                    <a:pt x="962" y="1"/>
                  </a:moveTo>
                  <a:lnTo>
                    <a:pt x="0" y="4906"/>
                  </a:lnTo>
                  <a:lnTo>
                    <a:pt x="962" y="9812"/>
                  </a:lnTo>
                  <a:lnTo>
                    <a:pt x="4871" y="9812"/>
                  </a:lnTo>
                  <a:lnTo>
                    <a:pt x="4871" y="3464"/>
                  </a:lnTo>
                  <a:cubicBezTo>
                    <a:pt x="4871" y="1547"/>
                    <a:pt x="3325" y="1"/>
                    <a:pt x="14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5167639" y="1495168"/>
              <a:ext cx="199581" cy="205396"/>
            </a:xfrm>
            <a:custGeom>
              <a:rect b="b" l="l" r="r" t="t"/>
              <a:pathLst>
                <a:path extrusionOk="0" h="9643" w="9370">
                  <a:moveTo>
                    <a:pt x="1" y="1"/>
                  </a:moveTo>
                  <a:lnTo>
                    <a:pt x="966" y="9643"/>
                  </a:lnTo>
                  <a:lnTo>
                    <a:pt x="9369" y="9643"/>
                  </a:lnTo>
                  <a:lnTo>
                    <a:pt x="9369" y="96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3"/>
            <p:cNvSpPr/>
            <p:nvPr/>
          </p:nvSpPr>
          <p:spPr>
            <a:xfrm>
              <a:off x="5009146" y="1495168"/>
              <a:ext cx="179090" cy="205396"/>
            </a:xfrm>
            <a:custGeom>
              <a:rect b="b" l="l" r="r" t="t"/>
              <a:pathLst>
                <a:path extrusionOk="0" h="9643" w="8408">
                  <a:moveTo>
                    <a:pt x="8407" y="1"/>
                  </a:moveTo>
                  <a:lnTo>
                    <a:pt x="1" y="963"/>
                  </a:lnTo>
                  <a:lnTo>
                    <a:pt x="1" y="9643"/>
                  </a:lnTo>
                  <a:lnTo>
                    <a:pt x="8407" y="9643"/>
                  </a:lnTo>
                  <a:lnTo>
                    <a:pt x="8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3"/>
            <p:cNvSpPr/>
            <p:nvPr/>
          </p:nvSpPr>
          <p:spPr>
            <a:xfrm>
              <a:off x="5167639" y="1450438"/>
              <a:ext cx="199581" cy="65242"/>
            </a:xfrm>
            <a:custGeom>
              <a:rect b="b" l="l" r="r" t="t"/>
              <a:pathLst>
                <a:path extrusionOk="0" h="3063" w="9370">
                  <a:moveTo>
                    <a:pt x="966" y="0"/>
                  </a:moveTo>
                  <a:lnTo>
                    <a:pt x="1" y="1528"/>
                  </a:lnTo>
                  <a:lnTo>
                    <a:pt x="966" y="3063"/>
                  </a:lnTo>
                  <a:lnTo>
                    <a:pt x="9369" y="3063"/>
                  </a:lnTo>
                  <a:lnTo>
                    <a:pt x="93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5009146" y="1450438"/>
              <a:ext cx="179005" cy="65327"/>
            </a:xfrm>
            <a:custGeom>
              <a:rect b="b" l="l" r="r" t="t"/>
              <a:pathLst>
                <a:path extrusionOk="0" h="3067" w="8404">
                  <a:moveTo>
                    <a:pt x="1" y="0"/>
                  </a:moveTo>
                  <a:lnTo>
                    <a:pt x="1" y="3067"/>
                  </a:lnTo>
                  <a:lnTo>
                    <a:pt x="8404" y="3067"/>
                  </a:lnTo>
                  <a:lnTo>
                    <a:pt x="84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5167639" y="1176051"/>
              <a:ext cx="199581" cy="274408"/>
            </a:xfrm>
            <a:custGeom>
              <a:rect b="b" l="l" r="r" t="t"/>
              <a:pathLst>
                <a:path extrusionOk="0" h="12883" w="9370">
                  <a:moveTo>
                    <a:pt x="5564" y="1"/>
                  </a:moveTo>
                  <a:lnTo>
                    <a:pt x="1" y="5526"/>
                  </a:lnTo>
                  <a:lnTo>
                    <a:pt x="966" y="12882"/>
                  </a:lnTo>
                  <a:lnTo>
                    <a:pt x="9369" y="12882"/>
                  </a:lnTo>
                  <a:lnTo>
                    <a:pt x="9369" y="9812"/>
                  </a:lnTo>
                  <a:lnTo>
                    <a:pt x="9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5009146" y="1176051"/>
              <a:ext cx="179090" cy="274408"/>
            </a:xfrm>
            <a:custGeom>
              <a:rect b="b" l="l" r="r" t="t"/>
              <a:pathLst>
                <a:path extrusionOk="0" h="12883" w="8408">
                  <a:moveTo>
                    <a:pt x="1" y="1"/>
                  </a:moveTo>
                  <a:lnTo>
                    <a:pt x="1" y="12882"/>
                  </a:lnTo>
                  <a:lnTo>
                    <a:pt x="8407" y="12882"/>
                  </a:lnTo>
                  <a:lnTo>
                    <a:pt x="8407" y="5526"/>
                  </a:lnTo>
                  <a:lnTo>
                    <a:pt x="38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3"/>
            <p:cNvSpPr/>
            <p:nvPr/>
          </p:nvSpPr>
          <p:spPr>
            <a:xfrm>
              <a:off x="5167639" y="1176051"/>
              <a:ext cx="118535" cy="138194"/>
            </a:xfrm>
            <a:custGeom>
              <a:rect b="b" l="l" r="r" t="t"/>
              <a:pathLst>
                <a:path extrusionOk="0" h="6488" w="5565">
                  <a:moveTo>
                    <a:pt x="966" y="1"/>
                  </a:moveTo>
                  <a:lnTo>
                    <a:pt x="1" y="1909"/>
                  </a:lnTo>
                  <a:lnTo>
                    <a:pt x="966" y="6488"/>
                  </a:lnTo>
                  <a:lnTo>
                    <a:pt x="5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3"/>
            <p:cNvSpPr/>
            <p:nvPr/>
          </p:nvSpPr>
          <p:spPr>
            <a:xfrm>
              <a:off x="5090192" y="1176051"/>
              <a:ext cx="98044" cy="138194"/>
            </a:xfrm>
            <a:custGeom>
              <a:rect b="b" l="l" r="r" t="t"/>
              <a:pathLst>
                <a:path extrusionOk="0" h="6488" w="4603">
                  <a:moveTo>
                    <a:pt x="1" y="1"/>
                  </a:moveTo>
                  <a:lnTo>
                    <a:pt x="4602" y="6488"/>
                  </a:lnTo>
                  <a:lnTo>
                    <a:pt x="46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53"/>
          <p:cNvGrpSpPr/>
          <p:nvPr/>
        </p:nvGrpSpPr>
        <p:grpSpPr>
          <a:xfrm>
            <a:off x="5633961" y="1184982"/>
            <a:ext cx="524786" cy="524601"/>
            <a:chOff x="5594064" y="1179626"/>
            <a:chExt cx="524786" cy="524601"/>
          </a:xfrm>
        </p:grpSpPr>
        <p:sp>
          <p:nvSpPr>
            <p:cNvPr id="1584" name="Google Shape;1584;p53"/>
            <p:cNvSpPr/>
            <p:nvPr/>
          </p:nvSpPr>
          <p:spPr>
            <a:xfrm>
              <a:off x="5835915" y="1224443"/>
              <a:ext cx="282757" cy="479697"/>
            </a:xfrm>
            <a:custGeom>
              <a:rect b="b" l="l" r="r" t="t"/>
              <a:pathLst>
                <a:path extrusionOk="0" h="22521" w="13275">
                  <a:moveTo>
                    <a:pt x="0" y="1"/>
                  </a:moveTo>
                  <a:lnTo>
                    <a:pt x="962" y="11189"/>
                  </a:lnTo>
                  <a:lnTo>
                    <a:pt x="2498" y="11189"/>
                  </a:lnTo>
                  <a:lnTo>
                    <a:pt x="2498" y="22520"/>
                  </a:lnTo>
                  <a:lnTo>
                    <a:pt x="7126" y="22520"/>
                  </a:lnTo>
                  <a:lnTo>
                    <a:pt x="13274" y="96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a:off x="5594149" y="1224443"/>
              <a:ext cx="262267" cy="479697"/>
            </a:xfrm>
            <a:custGeom>
              <a:rect b="b" l="l" r="r" t="t"/>
              <a:pathLst>
                <a:path extrusionOk="0" h="22521" w="12313">
                  <a:moveTo>
                    <a:pt x="12312" y="1"/>
                  </a:moveTo>
                  <a:lnTo>
                    <a:pt x="0" y="963"/>
                  </a:lnTo>
                  <a:lnTo>
                    <a:pt x="6153" y="22520"/>
                  </a:lnTo>
                  <a:lnTo>
                    <a:pt x="10781" y="22520"/>
                  </a:lnTo>
                  <a:lnTo>
                    <a:pt x="10781" y="11189"/>
                  </a:lnTo>
                  <a:lnTo>
                    <a:pt x="12312" y="11189"/>
                  </a:lnTo>
                  <a:lnTo>
                    <a:pt x="12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a:off x="5987706" y="1245020"/>
              <a:ext cx="131144" cy="459207"/>
            </a:xfrm>
            <a:custGeom>
              <a:rect b="b" l="l" r="r" t="t"/>
              <a:pathLst>
                <a:path extrusionOk="0" h="21559" w="6157">
                  <a:moveTo>
                    <a:pt x="3086" y="1"/>
                  </a:moveTo>
                  <a:lnTo>
                    <a:pt x="3086" y="3459"/>
                  </a:lnTo>
                  <a:cubicBezTo>
                    <a:pt x="3086" y="5264"/>
                    <a:pt x="2547" y="7030"/>
                    <a:pt x="1543" y="8527"/>
                  </a:cubicBezTo>
                  <a:cubicBezTo>
                    <a:pt x="535" y="10031"/>
                    <a:pt x="0" y="11793"/>
                    <a:pt x="0" y="13598"/>
                  </a:cubicBezTo>
                  <a:lnTo>
                    <a:pt x="0" y="21554"/>
                  </a:lnTo>
                  <a:lnTo>
                    <a:pt x="0" y="21558"/>
                  </a:lnTo>
                  <a:lnTo>
                    <a:pt x="6156" y="21558"/>
                  </a:lnTo>
                  <a:lnTo>
                    <a:pt x="61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3"/>
            <p:cNvSpPr/>
            <p:nvPr/>
          </p:nvSpPr>
          <p:spPr>
            <a:xfrm>
              <a:off x="5594064" y="1245020"/>
              <a:ext cx="131144" cy="459207"/>
            </a:xfrm>
            <a:custGeom>
              <a:rect b="b" l="l" r="r" t="t"/>
              <a:pathLst>
                <a:path extrusionOk="0" h="21559" w="6157">
                  <a:moveTo>
                    <a:pt x="1" y="1"/>
                  </a:moveTo>
                  <a:lnTo>
                    <a:pt x="1" y="21558"/>
                  </a:lnTo>
                  <a:lnTo>
                    <a:pt x="6157" y="21558"/>
                  </a:lnTo>
                  <a:lnTo>
                    <a:pt x="6157" y="21554"/>
                  </a:lnTo>
                  <a:lnTo>
                    <a:pt x="6157" y="13598"/>
                  </a:lnTo>
                  <a:cubicBezTo>
                    <a:pt x="6157" y="11793"/>
                    <a:pt x="5618" y="10031"/>
                    <a:pt x="4614" y="8527"/>
                  </a:cubicBezTo>
                  <a:cubicBezTo>
                    <a:pt x="3609" y="7030"/>
                    <a:pt x="3071" y="5264"/>
                    <a:pt x="3071" y="3459"/>
                  </a:cubicBezTo>
                  <a:lnTo>
                    <a:pt x="30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3"/>
            <p:cNvSpPr/>
            <p:nvPr/>
          </p:nvSpPr>
          <p:spPr>
            <a:xfrm>
              <a:off x="5835915" y="1179626"/>
              <a:ext cx="282757" cy="65327"/>
            </a:xfrm>
            <a:custGeom>
              <a:rect b="b" l="l" r="r" t="t"/>
              <a:pathLst>
                <a:path extrusionOk="0" h="3067" w="13275">
                  <a:moveTo>
                    <a:pt x="962" y="0"/>
                  </a:moveTo>
                  <a:lnTo>
                    <a:pt x="0" y="1532"/>
                  </a:lnTo>
                  <a:lnTo>
                    <a:pt x="962" y="3067"/>
                  </a:lnTo>
                  <a:lnTo>
                    <a:pt x="13274" y="3067"/>
                  </a:lnTo>
                  <a:lnTo>
                    <a:pt x="132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3"/>
            <p:cNvSpPr/>
            <p:nvPr/>
          </p:nvSpPr>
          <p:spPr>
            <a:xfrm>
              <a:off x="5594149" y="1179626"/>
              <a:ext cx="262267" cy="65327"/>
            </a:xfrm>
            <a:custGeom>
              <a:rect b="b" l="l" r="r" t="t"/>
              <a:pathLst>
                <a:path extrusionOk="0" h="3067" w="12313">
                  <a:moveTo>
                    <a:pt x="0" y="0"/>
                  </a:moveTo>
                  <a:lnTo>
                    <a:pt x="0" y="3067"/>
                  </a:lnTo>
                  <a:lnTo>
                    <a:pt x="12312" y="3067"/>
                  </a:lnTo>
                  <a:lnTo>
                    <a:pt x="123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53"/>
          <p:cNvGrpSpPr/>
          <p:nvPr/>
        </p:nvGrpSpPr>
        <p:grpSpPr>
          <a:xfrm>
            <a:off x="6343940" y="1185026"/>
            <a:ext cx="406987" cy="524513"/>
            <a:chOff x="6288155" y="1196666"/>
            <a:chExt cx="406987" cy="524513"/>
          </a:xfrm>
        </p:grpSpPr>
        <p:sp>
          <p:nvSpPr>
            <p:cNvPr id="1591" name="Google Shape;1591;p53"/>
            <p:cNvSpPr/>
            <p:nvPr/>
          </p:nvSpPr>
          <p:spPr>
            <a:xfrm>
              <a:off x="6471237" y="1196666"/>
              <a:ext cx="223906" cy="524513"/>
            </a:xfrm>
            <a:custGeom>
              <a:rect b="b" l="l" r="r" t="t"/>
              <a:pathLst>
                <a:path extrusionOk="0" h="24625" w="10512">
                  <a:moveTo>
                    <a:pt x="962" y="0"/>
                  </a:moveTo>
                  <a:lnTo>
                    <a:pt x="0" y="10920"/>
                  </a:lnTo>
                  <a:lnTo>
                    <a:pt x="962" y="24624"/>
                  </a:lnTo>
                  <a:lnTo>
                    <a:pt x="10512" y="24624"/>
                  </a:lnTo>
                  <a:lnTo>
                    <a:pt x="10512" y="2559"/>
                  </a:lnTo>
                  <a:cubicBezTo>
                    <a:pt x="10512" y="2559"/>
                    <a:pt x="6733"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a:off x="6288155" y="1196666"/>
              <a:ext cx="203415" cy="524513"/>
            </a:xfrm>
            <a:custGeom>
              <a:rect b="b" l="l" r="r" t="t"/>
              <a:pathLst>
                <a:path extrusionOk="0" h="24625" w="9550">
                  <a:moveTo>
                    <a:pt x="9549" y="0"/>
                  </a:moveTo>
                  <a:cubicBezTo>
                    <a:pt x="3778" y="0"/>
                    <a:pt x="0" y="2559"/>
                    <a:pt x="0" y="2559"/>
                  </a:cubicBezTo>
                  <a:lnTo>
                    <a:pt x="0" y="24624"/>
                  </a:lnTo>
                  <a:lnTo>
                    <a:pt x="9549" y="24624"/>
                  </a:lnTo>
                  <a:lnTo>
                    <a:pt x="95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a:off x="6471067" y="1262061"/>
              <a:ext cx="158770" cy="352579"/>
            </a:xfrm>
            <a:custGeom>
              <a:rect b="b" l="l" r="r" t="t"/>
              <a:pathLst>
                <a:path extrusionOk="0" h="16553" w="7454">
                  <a:moveTo>
                    <a:pt x="962" y="1"/>
                  </a:moveTo>
                  <a:lnTo>
                    <a:pt x="1" y="8277"/>
                  </a:lnTo>
                  <a:lnTo>
                    <a:pt x="962" y="16553"/>
                  </a:lnTo>
                  <a:lnTo>
                    <a:pt x="7453" y="16553"/>
                  </a:lnTo>
                  <a:lnTo>
                    <a:pt x="7453" y="1344"/>
                  </a:lnTo>
                  <a:cubicBezTo>
                    <a:pt x="6095" y="751"/>
                    <a:pt x="3813" y="1"/>
                    <a:pt x="9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6353379" y="1262061"/>
              <a:ext cx="138194" cy="352494"/>
            </a:xfrm>
            <a:custGeom>
              <a:rect b="b" l="l" r="r" t="t"/>
              <a:pathLst>
                <a:path extrusionOk="0" h="16549" w="6488">
                  <a:moveTo>
                    <a:pt x="6487" y="1"/>
                  </a:moveTo>
                  <a:cubicBezTo>
                    <a:pt x="3637" y="1"/>
                    <a:pt x="1355" y="751"/>
                    <a:pt x="1" y="1344"/>
                  </a:cubicBezTo>
                  <a:lnTo>
                    <a:pt x="1" y="16549"/>
                  </a:lnTo>
                  <a:lnTo>
                    <a:pt x="6487" y="16549"/>
                  </a:lnTo>
                  <a:lnTo>
                    <a:pt x="64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a:off x="6471067" y="1573162"/>
              <a:ext cx="61898" cy="82793"/>
            </a:xfrm>
            <a:custGeom>
              <a:rect b="b" l="l" r="r" t="t"/>
              <a:pathLst>
                <a:path extrusionOk="0" h="3887" w="2906">
                  <a:moveTo>
                    <a:pt x="962" y="1"/>
                  </a:moveTo>
                  <a:lnTo>
                    <a:pt x="1" y="1944"/>
                  </a:lnTo>
                  <a:lnTo>
                    <a:pt x="962" y="3887"/>
                  </a:lnTo>
                  <a:cubicBezTo>
                    <a:pt x="2036" y="3887"/>
                    <a:pt x="2905" y="3017"/>
                    <a:pt x="2905" y="1944"/>
                  </a:cubicBezTo>
                  <a:cubicBezTo>
                    <a:pt x="2905" y="870"/>
                    <a:pt x="2036"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a:off x="6450170" y="1573247"/>
              <a:ext cx="41407" cy="82708"/>
            </a:xfrm>
            <a:custGeom>
              <a:rect b="b" l="l" r="r" t="t"/>
              <a:pathLst>
                <a:path extrusionOk="0" h="3883" w="1944">
                  <a:moveTo>
                    <a:pt x="1936" y="1"/>
                  </a:moveTo>
                  <a:cubicBezTo>
                    <a:pt x="870" y="1"/>
                    <a:pt x="1" y="869"/>
                    <a:pt x="1" y="1940"/>
                  </a:cubicBezTo>
                  <a:cubicBezTo>
                    <a:pt x="1" y="3013"/>
                    <a:pt x="874" y="3883"/>
                    <a:pt x="1943" y="3883"/>
                  </a:cubicBezTo>
                  <a:lnTo>
                    <a:pt x="1943" y="1"/>
                  </a:lnTo>
                  <a:cubicBezTo>
                    <a:pt x="1941" y="1"/>
                    <a:pt x="1939" y="1"/>
                    <a:pt x="19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53"/>
          <p:cNvGrpSpPr/>
          <p:nvPr/>
        </p:nvGrpSpPr>
        <p:grpSpPr>
          <a:xfrm>
            <a:off x="6936120" y="1185022"/>
            <a:ext cx="224804" cy="524521"/>
            <a:chOff x="6844792" y="1192491"/>
            <a:chExt cx="224804" cy="524521"/>
          </a:xfrm>
        </p:grpSpPr>
        <p:sp>
          <p:nvSpPr>
            <p:cNvPr id="1598" name="Google Shape;1598;p53"/>
            <p:cNvSpPr/>
            <p:nvPr/>
          </p:nvSpPr>
          <p:spPr>
            <a:xfrm>
              <a:off x="6946994" y="1192491"/>
              <a:ext cx="25581" cy="57787"/>
            </a:xfrm>
            <a:custGeom>
              <a:rect b="b" l="l" r="r" t="t"/>
              <a:pathLst>
                <a:path extrusionOk="0" h="2713" w="1201">
                  <a:moveTo>
                    <a:pt x="481" y="0"/>
                  </a:moveTo>
                  <a:lnTo>
                    <a:pt x="0" y="2713"/>
                  </a:lnTo>
                  <a:lnTo>
                    <a:pt x="1200" y="2232"/>
                  </a:lnTo>
                  <a:lnTo>
                    <a:pt x="1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6941818" y="1192491"/>
              <a:ext cx="15421" cy="57787"/>
            </a:xfrm>
            <a:custGeom>
              <a:rect b="b" l="l" r="r" t="t"/>
              <a:pathLst>
                <a:path extrusionOk="0" h="2713" w="724">
                  <a:moveTo>
                    <a:pt x="1" y="0"/>
                  </a:moveTo>
                  <a:lnTo>
                    <a:pt x="1" y="2232"/>
                  </a:lnTo>
                  <a:lnTo>
                    <a:pt x="724" y="2713"/>
                  </a:lnTo>
                  <a:lnTo>
                    <a:pt x="7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6936578" y="1240014"/>
              <a:ext cx="101239" cy="83943"/>
            </a:xfrm>
            <a:custGeom>
              <a:rect b="b" l="l" r="r" t="t"/>
              <a:pathLst>
                <a:path extrusionOk="0" h="3941" w="4753">
                  <a:moveTo>
                    <a:pt x="970" y="1"/>
                  </a:moveTo>
                  <a:lnTo>
                    <a:pt x="0" y="3941"/>
                  </a:lnTo>
                  <a:lnTo>
                    <a:pt x="0" y="3941"/>
                  </a:lnTo>
                  <a:lnTo>
                    <a:pt x="4752" y="2979"/>
                  </a:lnTo>
                  <a:lnTo>
                    <a:pt x="47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p:nvPr/>
          </p:nvSpPr>
          <p:spPr>
            <a:xfrm>
              <a:off x="6876509" y="1240014"/>
              <a:ext cx="80727" cy="83943"/>
            </a:xfrm>
            <a:custGeom>
              <a:rect b="b" l="l" r="r" t="t"/>
              <a:pathLst>
                <a:path extrusionOk="0" h="3941" w="3790">
                  <a:moveTo>
                    <a:pt x="0" y="1"/>
                  </a:moveTo>
                  <a:lnTo>
                    <a:pt x="0" y="2979"/>
                  </a:lnTo>
                  <a:lnTo>
                    <a:pt x="3790" y="3941"/>
                  </a:lnTo>
                  <a:lnTo>
                    <a:pt x="37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3"/>
            <p:cNvSpPr/>
            <p:nvPr/>
          </p:nvSpPr>
          <p:spPr>
            <a:xfrm>
              <a:off x="6936578" y="1303448"/>
              <a:ext cx="133018" cy="83773"/>
            </a:xfrm>
            <a:custGeom>
              <a:rect b="b" l="l" r="r" t="t"/>
              <a:pathLst>
                <a:path extrusionOk="0" h="3933" w="6245">
                  <a:moveTo>
                    <a:pt x="970" y="1"/>
                  </a:moveTo>
                  <a:lnTo>
                    <a:pt x="0" y="3933"/>
                  </a:lnTo>
                  <a:lnTo>
                    <a:pt x="0" y="3933"/>
                  </a:lnTo>
                  <a:lnTo>
                    <a:pt x="6245" y="2971"/>
                  </a:lnTo>
                  <a:lnTo>
                    <a:pt x="62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3"/>
            <p:cNvSpPr/>
            <p:nvPr/>
          </p:nvSpPr>
          <p:spPr>
            <a:xfrm>
              <a:off x="6844792" y="1303448"/>
              <a:ext cx="112443" cy="83773"/>
            </a:xfrm>
            <a:custGeom>
              <a:rect b="b" l="l" r="r" t="t"/>
              <a:pathLst>
                <a:path extrusionOk="0" h="3933" w="5279">
                  <a:moveTo>
                    <a:pt x="0" y="1"/>
                  </a:moveTo>
                  <a:lnTo>
                    <a:pt x="0" y="2971"/>
                  </a:lnTo>
                  <a:lnTo>
                    <a:pt x="5279" y="3933"/>
                  </a:lnTo>
                  <a:lnTo>
                    <a:pt x="52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6936578" y="1366734"/>
              <a:ext cx="133018" cy="350279"/>
            </a:xfrm>
            <a:custGeom>
              <a:rect b="b" l="l" r="r" t="t"/>
              <a:pathLst>
                <a:path extrusionOk="0" h="16445" w="6245">
                  <a:moveTo>
                    <a:pt x="970" y="0"/>
                  </a:moveTo>
                  <a:lnTo>
                    <a:pt x="0" y="7195"/>
                  </a:lnTo>
                  <a:lnTo>
                    <a:pt x="970" y="16444"/>
                  </a:lnTo>
                  <a:lnTo>
                    <a:pt x="6245" y="16444"/>
                  </a:lnTo>
                  <a:lnTo>
                    <a:pt x="6245" y="5498"/>
                  </a:lnTo>
                  <a:lnTo>
                    <a:pt x="5252" y="4013"/>
                  </a:lnTo>
                  <a:lnTo>
                    <a:pt x="6245" y="2520"/>
                  </a:lnTo>
                  <a:lnTo>
                    <a:pt x="62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p:nvPr/>
          </p:nvSpPr>
          <p:spPr>
            <a:xfrm>
              <a:off x="6844792" y="1366734"/>
              <a:ext cx="112443" cy="350279"/>
            </a:xfrm>
            <a:custGeom>
              <a:rect b="b" l="l" r="r" t="t"/>
              <a:pathLst>
                <a:path extrusionOk="0" h="16445" w="5279">
                  <a:moveTo>
                    <a:pt x="0" y="0"/>
                  </a:moveTo>
                  <a:lnTo>
                    <a:pt x="0" y="2520"/>
                  </a:lnTo>
                  <a:lnTo>
                    <a:pt x="993" y="4013"/>
                  </a:lnTo>
                  <a:lnTo>
                    <a:pt x="0" y="5498"/>
                  </a:lnTo>
                  <a:lnTo>
                    <a:pt x="0" y="16444"/>
                  </a:lnTo>
                  <a:lnTo>
                    <a:pt x="5279" y="16444"/>
                  </a:lnTo>
                  <a:lnTo>
                    <a:pt x="52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53"/>
          <p:cNvGrpSpPr/>
          <p:nvPr/>
        </p:nvGrpSpPr>
        <p:grpSpPr>
          <a:xfrm>
            <a:off x="7346117" y="1184979"/>
            <a:ext cx="284382" cy="524608"/>
            <a:chOff x="7266785" y="1192491"/>
            <a:chExt cx="284382" cy="524608"/>
          </a:xfrm>
        </p:grpSpPr>
        <p:sp>
          <p:nvSpPr>
            <p:cNvPr id="1607" name="Google Shape;1607;p53"/>
            <p:cNvSpPr/>
            <p:nvPr/>
          </p:nvSpPr>
          <p:spPr>
            <a:xfrm>
              <a:off x="7295286" y="1192491"/>
              <a:ext cx="69523" cy="236047"/>
            </a:xfrm>
            <a:custGeom>
              <a:rect b="b" l="l" r="r" t="t"/>
              <a:pathLst>
                <a:path extrusionOk="0" h="11082" w="3264">
                  <a:moveTo>
                    <a:pt x="963" y="0"/>
                  </a:moveTo>
                  <a:lnTo>
                    <a:pt x="1" y="11081"/>
                  </a:lnTo>
                  <a:lnTo>
                    <a:pt x="3264" y="10119"/>
                  </a:lnTo>
                  <a:lnTo>
                    <a:pt x="32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3"/>
            <p:cNvSpPr/>
            <p:nvPr/>
          </p:nvSpPr>
          <p:spPr>
            <a:xfrm>
              <a:off x="7266785" y="1192491"/>
              <a:ext cx="49011" cy="236047"/>
            </a:xfrm>
            <a:custGeom>
              <a:rect b="b" l="l" r="r" t="t"/>
              <a:pathLst>
                <a:path extrusionOk="0" h="11082" w="2301">
                  <a:moveTo>
                    <a:pt x="0" y="0"/>
                  </a:moveTo>
                  <a:lnTo>
                    <a:pt x="0" y="10119"/>
                  </a:lnTo>
                  <a:lnTo>
                    <a:pt x="2301" y="11081"/>
                  </a:lnTo>
                  <a:lnTo>
                    <a:pt x="23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p:nvPr/>
          </p:nvSpPr>
          <p:spPr>
            <a:xfrm>
              <a:off x="7387902" y="1379429"/>
              <a:ext cx="163265" cy="305208"/>
            </a:xfrm>
            <a:custGeom>
              <a:rect b="b" l="l" r="r" t="t"/>
              <a:pathLst>
                <a:path extrusionOk="0" h="14329" w="7665">
                  <a:moveTo>
                    <a:pt x="4645" y="0"/>
                  </a:moveTo>
                  <a:lnTo>
                    <a:pt x="4645" y="1443"/>
                  </a:lnTo>
                  <a:lnTo>
                    <a:pt x="6222" y="1443"/>
                  </a:lnTo>
                  <a:lnTo>
                    <a:pt x="6222" y="10481"/>
                  </a:lnTo>
                  <a:cubicBezTo>
                    <a:pt x="6222" y="11808"/>
                    <a:pt x="5145" y="12886"/>
                    <a:pt x="3817" y="12886"/>
                  </a:cubicBezTo>
                  <a:lnTo>
                    <a:pt x="1" y="12886"/>
                  </a:lnTo>
                  <a:lnTo>
                    <a:pt x="1" y="14329"/>
                  </a:lnTo>
                  <a:lnTo>
                    <a:pt x="3813" y="14329"/>
                  </a:lnTo>
                  <a:cubicBezTo>
                    <a:pt x="5933" y="14329"/>
                    <a:pt x="7661" y="12601"/>
                    <a:pt x="7665" y="10481"/>
                  </a:cubicBezTo>
                  <a:lnTo>
                    <a:pt x="76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3"/>
            <p:cNvSpPr/>
            <p:nvPr/>
          </p:nvSpPr>
          <p:spPr>
            <a:xfrm>
              <a:off x="7295286" y="1408036"/>
              <a:ext cx="113124" cy="308978"/>
            </a:xfrm>
            <a:custGeom>
              <a:rect b="b" l="l" r="r" t="t"/>
              <a:pathLst>
                <a:path extrusionOk="0" h="14506" w="5311">
                  <a:moveTo>
                    <a:pt x="963" y="0"/>
                  </a:moveTo>
                  <a:lnTo>
                    <a:pt x="1" y="6764"/>
                  </a:lnTo>
                  <a:lnTo>
                    <a:pt x="963" y="14505"/>
                  </a:lnTo>
                  <a:lnTo>
                    <a:pt x="5310" y="14505"/>
                  </a:lnTo>
                  <a:lnTo>
                    <a:pt x="5310" y="10019"/>
                  </a:lnTo>
                  <a:lnTo>
                    <a:pt x="3264" y="10019"/>
                  </a:lnTo>
                  <a:lnTo>
                    <a:pt x="32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3"/>
            <p:cNvSpPr/>
            <p:nvPr/>
          </p:nvSpPr>
          <p:spPr>
            <a:xfrm>
              <a:off x="7266785" y="1408036"/>
              <a:ext cx="48926" cy="309063"/>
            </a:xfrm>
            <a:custGeom>
              <a:rect b="b" l="l" r="r" t="t"/>
              <a:pathLst>
                <a:path extrusionOk="0" h="14510" w="2297">
                  <a:moveTo>
                    <a:pt x="0" y="0"/>
                  </a:moveTo>
                  <a:lnTo>
                    <a:pt x="0" y="14509"/>
                  </a:lnTo>
                  <a:lnTo>
                    <a:pt x="2297" y="14509"/>
                  </a:lnTo>
                  <a:lnTo>
                    <a:pt x="22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53"/>
          <p:cNvGrpSpPr/>
          <p:nvPr/>
        </p:nvGrpSpPr>
        <p:grpSpPr>
          <a:xfrm>
            <a:off x="1513513" y="1987345"/>
            <a:ext cx="524527" cy="363152"/>
            <a:chOff x="1552678" y="2035649"/>
            <a:chExt cx="524527" cy="363152"/>
          </a:xfrm>
        </p:grpSpPr>
        <p:sp>
          <p:nvSpPr>
            <p:cNvPr id="1613" name="Google Shape;1613;p53"/>
            <p:cNvSpPr/>
            <p:nvPr/>
          </p:nvSpPr>
          <p:spPr>
            <a:xfrm>
              <a:off x="1804689" y="2035649"/>
              <a:ext cx="190145" cy="265377"/>
            </a:xfrm>
            <a:custGeom>
              <a:rect b="b" l="l" r="r" t="t"/>
              <a:pathLst>
                <a:path extrusionOk="0" h="12459" w="8927">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1804689" y="2257180"/>
              <a:ext cx="32483" cy="59257"/>
            </a:xfrm>
            <a:custGeom>
              <a:rect b="b" l="l" r="r" t="t"/>
              <a:pathLst>
                <a:path extrusionOk="0" h="2782" w="1525">
                  <a:moveTo>
                    <a:pt x="482" y="0"/>
                  </a:moveTo>
                  <a:lnTo>
                    <a:pt x="1" y="1666"/>
                  </a:lnTo>
                  <a:lnTo>
                    <a:pt x="482" y="2782"/>
                  </a:lnTo>
                  <a:lnTo>
                    <a:pt x="1524" y="2782"/>
                  </a:lnTo>
                  <a:lnTo>
                    <a:pt x="4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3"/>
            <p:cNvSpPr/>
            <p:nvPr/>
          </p:nvSpPr>
          <p:spPr>
            <a:xfrm>
              <a:off x="1635134" y="2045640"/>
              <a:ext cx="179815" cy="270787"/>
            </a:xfrm>
            <a:custGeom>
              <a:rect b="b" l="l" r="r" t="t"/>
              <a:pathLst>
                <a:path extrusionOk="0" h="12713" w="8442">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1552678" y="2203331"/>
              <a:ext cx="195470" cy="195470"/>
            </a:xfrm>
            <a:custGeom>
              <a:rect b="b" l="l" r="r" t="t"/>
              <a:pathLst>
                <a:path extrusionOk="0" h="9177" w="9177">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1881735" y="2203331"/>
              <a:ext cx="195470" cy="195470"/>
            </a:xfrm>
            <a:custGeom>
              <a:rect b="b" l="l" r="r" t="t"/>
              <a:pathLst>
                <a:path extrusionOk="0" h="9177" w="9177">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3"/>
            <p:cNvSpPr/>
            <p:nvPr/>
          </p:nvSpPr>
          <p:spPr>
            <a:xfrm>
              <a:off x="1683146" y="2035649"/>
              <a:ext cx="90738" cy="30757"/>
            </a:xfrm>
            <a:custGeom>
              <a:rect b="b" l="l" r="r" t="t"/>
              <a:pathLst>
                <a:path extrusionOk="0" h="1444" w="4260">
                  <a:moveTo>
                    <a:pt x="1" y="0"/>
                  </a:moveTo>
                  <a:lnTo>
                    <a:pt x="1" y="1443"/>
                  </a:lnTo>
                  <a:lnTo>
                    <a:pt x="4260" y="1443"/>
                  </a:lnTo>
                  <a:lnTo>
                    <a:pt x="4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53"/>
          <p:cNvGrpSpPr/>
          <p:nvPr/>
        </p:nvGrpSpPr>
        <p:grpSpPr>
          <a:xfrm>
            <a:off x="2177902" y="1988239"/>
            <a:ext cx="524527" cy="361362"/>
            <a:chOff x="2284791" y="2017778"/>
            <a:chExt cx="524527" cy="361362"/>
          </a:xfrm>
        </p:grpSpPr>
        <p:sp>
          <p:nvSpPr>
            <p:cNvPr id="1620" name="Google Shape;1620;p53"/>
            <p:cNvSpPr/>
            <p:nvPr/>
          </p:nvSpPr>
          <p:spPr>
            <a:xfrm>
              <a:off x="2284791" y="2183649"/>
              <a:ext cx="195470" cy="195491"/>
            </a:xfrm>
            <a:custGeom>
              <a:rect b="b" l="l" r="r" t="t"/>
              <a:pathLst>
                <a:path extrusionOk="0" h="9178" w="9177">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3"/>
            <p:cNvSpPr/>
            <p:nvPr/>
          </p:nvSpPr>
          <p:spPr>
            <a:xfrm>
              <a:off x="2613848" y="2183649"/>
              <a:ext cx="195470" cy="195491"/>
            </a:xfrm>
            <a:custGeom>
              <a:rect b="b" l="l" r="r" t="t"/>
              <a:pathLst>
                <a:path extrusionOk="0" h="9178" w="9177">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3"/>
            <p:cNvSpPr/>
            <p:nvPr/>
          </p:nvSpPr>
          <p:spPr>
            <a:xfrm>
              <a:off x="2536803" y="2017778"/>
              <a:ext cx="189570" cy="267997"/>
            </a:xfrm>
            <a:custGeom>
              <a:rect b="b" l="l" r="r" t="t"/>
              <a:pathLst>
                <a:path extrusionOk="0" h="12582" w="890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3"/>
            <p:cNvSpPr/>
            <p:nvPr/>
          </p:nvSpPr>
          <p:spPr>
            <a:xfrm>
              <a:off x="2291501" y="2030814"/>
              <a:ext cx="255557" cy="266037"/>
            </a:xfrm>
            <a:custGeom>
              <a:rect b="b" l="l" r="r" t="t"/>
              <a:pathLst>
                <a:path extrusionOk="0" h="12490" w="11998">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2393703" y="2017778"/>
              <a:ext cx="88864" cy="30757"/>
            </a:xfrm>
            <a:custGeom>
              <a:rect b="b" l="l" r="r" t="t"/>
              <a:pathLst>
                <a:path extrusionOk="0" h="1444" w="4172">
                  <a:moveTo>
                    <a:pt x="1" y="1"/>
                  </a:moveTo>
                  <a:lnTo>
                    <a:pt x="1" y="1443"/>
                  </a:lnTo>
                  <a:lnTo>
                    <a:pt x="4171" y="1443"/>
                  </a:lnTo>
                  <a:lnTo>
                    <a:pt x="4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53"/>
          <p:cNvGrpSpPr/>
          <p:nvPr/>
        </p:nvGrpSpPr>
        <p:grpSpPr>
          <a:xfrm>
            <a:off x="2842292" y="1906419"/>
            <a:ext cx="524758" cy="525002"/>
            <a:chOff x="2929699" y="1918622"/>
            <a:chExt cx="524758" cy="525002"/>
          </a:xfrm>
        </p:grpSpPr>
        <p:sp>
          <p:nvSpPr>
            <p:cNvPr id="1626" name="Google Shape;1626;p53"/>
            <p:cNvSpPr/>
            <p:nvPr/>
          </p:nvSpPr>
          <p:spPr>
            <a:xfrm>
              <a:off x="3171699" y="1964760"/>
              <a:ext cx="236622" cy="432305"/>
            </a:xfrm>
            <a:custGeom>
              <a:rect b="b" l="l" r="r" t="t"/>
              <a:pathLst>
                <a:path extrusionOk="0" h="20296" w="11109">
                  <a:moveTo>
                    <a:pt x="963" y="0"/>
                  </a:moveTo>
                  <a:lnTo>
                    <a:pt x="1" y="10146"/>
                  </a:lnTo>
                  <a:lnTo>
                    <a:pt x="963" y="20296"/>
                  </a:lnTo>
                  <a:cubicBezTo>
                    <a:pt x="6553" y="20296"/>
                    <a:pt x="11109" y="15740"/>
                    <a:pt x="11109" y="10146"/>
                  </a:cubicBezTo>
                  <a:cubicBezTo>
                    <a:pt x="11109" y="4552"/>
                    <a:pt x="6561" y="0"/>
                    <a:pt x="9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2976007" y="1964760"/>
              <a:ext cx="216195" cy="432305"/>
            </a:xfrm>
            <a:custGeom>
              <a:rect b="b" l="l" r="r" t="t"/>
              <a:pathLst>
                <a:path extrusionOk="0" h="20296" w="10150">
                  <a:moveTo>
                    <a:pt x="10150" y="0"/>
                  </a:moveTo>
                  <a:cubicBezTo>
                    <a:pt x="4556" y="0"/>
                    <a:pt x="0" y="4552"/>
                    <a:pt x="0" y="10146"/>
                  </a:cubicBezTo>
                  <a:cubicBezTo>
                    <a:pt x="0" y="15740"/>
                    <a:pt x="4556" y="20296"/>
                    <a:pt x="10150" y="20296"/>
                  </a:cubicBezTo>
                  <a:lnTo>
                    <a:pt x="101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3181625" y="1918622"/>
              <a:ext cx="272832" cy="524342"/>
            </a:xfrm>
            <a:custGeom>
              <a:rect b="b" l="l" r="r" t="t"/>
              <a:pathLst>
                <a:path extrusionOk="0" h="24617" w="12809">
                  <a:moveTo>
                    <a:pt x="2201" y="3043"/>
                  </a:moveTo>
                  <a:lnTo>
                    <a:pt x="2201" y="3043"/>
                  </a:lnTo>
                  <a:cubicBezTo>
                    <a:pt x="5672" y="3678"/>
                    <a:pt x="8480" y="6218"/>
                    <a:pt x="9504" y="9538"/>
                  </a:cubicBezTo>
                  <a:lnTo>
                    <a:pt x="4952" y="12843"/>
                  </a:lnTo>
                  <a:cubicBezTo>
                    <a:pt x="4971" y="12670"/>
                    <a:pt x="4983" y="12497"/>
                    <a:pt x="4983" y="12316"/>
                  </a:cubicBezTo>
                  <a:cubicBezTo>
                    <a:pt x="4983" y="11812"/>
                    <a:pt x="4902" y="11331"/>
                    <a:pt x="4748" y="10873"/>
                  </a:cubicBezTo>
                  <a:lnTo>
                    <a:pt x="2201" y="3043"/>
                  </a:lnTo>
                  <a:close/>
                  <a:moveTo>
                    <a:pt x="9839" y="11066"/>
                  </a:moveTo>
                  <a:cubicBezTo>
                    <a:pt x="9892" y="11470"/>
                    <a:pt x="9923" y="11889"/>
                    <a:pt x="9923" y="12308"/>
                  </a:cubicBezTo>
                  <a:cubicBezTo>
                    <a:pt x="9923" y="15498"/>
                    <a:pt x="8338" y="18310"/>
                    <a:pt x="5922" y="20019"/>
                  </a:cubicBezTo>
                  <a:lnTo>
                    <a:pt x="1374" y="16714"/>
                  </a:lnTo>
                  <a:cubicBezTo>
                    <a:pt x="2024" y="16583"/>
                    <a:pt x="2621" y="16314"/>
                    <a:pt x="3136" y="15940"/>
                  </a:cubicBezTo>
                  <a:lnTo>
                    <a:pt x="9839" y="11066"/>
                  </a:lnTo>
                  <a:close/>
                  <a:moveTo>
                    <a:pt x="485" y="0"/>
                  </a:moveTo>
                  <a:lnTo>
                    <a:pt x="4" y="2166"/>
                  </a:lnTo>
                  <a:lnTo>
                    <a:pt x="485" y="2886"/>
                  </a:lnTo>
                  <a:lnTo>
                    <a:pt x="624" y="2886"/>
                  </a:lnTo>
                  <a:lnTo>
                    <a:pt x="2363" y="8234"/>
                  </a:lnTo>
                  <a:cubicBezTo>
                    <a:pt x="1790" y="7968"/>
                    <a:pt x="1155" y="7822"/>
                    <a:pt x="481" y="7822"/>
                  </a:cubicBezTo>
                  <a:lnTo>
                    <a:pt x="1" y="8557"/>
                  </a:lnTo>
                  <a:lnTo>
                    <a:pt x="481" y="9265"/>
                  </a:lnTo>
                  <a:cubicBezTo>
                    <a:pt x="2159" y="9265"/>
                    <a:pt x="3525" y="10631"/>
                    <a:pt x="3525" y="12308"/>
                  </a:cubicBezTo>
                  <a:cubicBezTo>
                    <a:pt x="3525" y="13986"/>
                    <a:pt x="2159" y="15352"/>
                    <a:pt x="481" y="15352"/>
                  </a:cubicBezTo>
                  <a:lnTo>
                    <a:pt x="1" y="16240"/>
                  </a:lnTo>
                  <a:lnTo>
                    <a:pt x="481" y="17853"/>
                  </a:lnTo>
                  <a:lnTo>
                    <a:pt x="4548" y="20807"/>
                  </a:lnTo>
                  <a:cubicBezTo>
                    <a:pt x="3317" y="21396"/>
                    <a:pt x="1940" y="21731"/>
                    <a:pt x="481" y="21731"/>
                  </a:cubicBezTo>
                  <a:lnTo>
                    <a:pt x="1" y="22450"/>
                  </a:lnTo>
                  <a:lnTo>
                    <a:pt x="481" y="24616"/>
                  </a:lnTo>
                  <a:lnTo>
                    <a:pt x="1201" y="24616"/>
                  </a:lnTo>
                  <a:lnTo>
                    <a:pt x="1201" y="23147"/>
                  </a:lnTo>
                  <a:cubicBezTo>
                    <a:pt x="1674" y="23120"/>
                    <a:pt x="2136" y="23058"/>
                    <a:pt x="2594" y="22966"/>
                  </a:cubicBezTo>
                  <a:lnTo>
                    <a:pt x="2971" y="24378"/>
                  </a:lnTo>
                  <a:lnTo>
                    <a:pt x="4367" y="24005"/>
                  </a:lnTo>
                  <a:lnTo>
                    <a:pt x="3987" y="22589"/>
                  </a:lnTo>
                  <a:cubicBezTo>
                    <a:pt x="4429" y="22435"/>
                    <a:pt x="4864" y="22258"/>
                    <a:pt x="5279" y="22050"/>
                  </a:cubicBezTo>
                  <a:lnTo>
                    <a:pt x="6018" y="23320"/>
                  </a:lnTo>
                  <a:lnTo>
                    <a:pt x="7268" y="22600"/>
                  </a:lnTo>
                  <a:lnTo>
                    <a:pt x="6530" y="21327"/>
                  </a:lnTo>
                  <a:cubicBezTo>
                    <a:pt x="6922" y="21065"/>
                    <a:pt x="7292" y="20777"/>
                    <a:pt x="7642" y="20473"/>
                  </a:cubicBezTo>
                  <a:lnTo>
                    <a:pt x="8680" y="21511"/>
                  </a:lnTo>
                  <a:lnTo>
                    <a:pt x="9700" y="20492"/>
                  </a:lnTo>
                  <a:lnTo>
                    <a:pt x="8661" y="19453"/>
                  </a:lnTo>
                  <a:cubicBezTo>
                    <a:pt x="8969" y="19103"/>
                    <a:pt x="9254" y="18734"/>
                    <a:pt x="9512" y="18345"/>
                  </a:cubicBezTo>
                  <a:lnTo>
                    <a:pt x="10789" y="19080"/>
                  </a:lnTo>
                  <a:lnTo>
                    <a:pt x="11508" y="17829"/>
                  </a:lnTo>
                  <a:lnTo>
                    <a:pt x="10239" y="17095"/>
                  </a:lnTo>
                  <a:cubicBezTo>
                    <a:pt x="10446" y="16675"/>
                    <a:pt x="10623" y="16248"/>
                    <a:pt x="10777" y="15798"/>
                  </a:cubicBezTo>
                  <a:lnTo>
                    <a:pt x="12193" y="16179"/>
                  </a:lnTo>
                  <a:lnTo>
                    <a:pt x="12566" y="14786"/>
                  </a:lnTo>
                  <a:lnTo>
                    <a:pt x="11147" y="14405"/>
                  </a:lnTo>
                  <a:cubicBezTo>
                    <a:pt x="11239" y="13951"/>
                    <a:pt x="11297" y="13486"/>
                    <a:pt x="11331" y="13016"/>
                  </a:cubicBezTo>
                  <a:lnTo>
                    <a:pt x="12809" y="13016"/>
                  </a:lnTo>
                  <a:lnTo>
                    <a:pt x="12809" y="11593"/>
                  </a:lnTo>
                  <a:lnTo>
                    <a:pt x="11339" y="11593"/>
                  </a:lnTo>
                  <a:cubicBezTo>
                    <a:pt x="11312" y="11119"/>
                    <a:pt x="11251" y="10658"/>
                    <a:pt x="11158" y="10200"/>
                  </a:cubicBezTo>
                  <a:lnTo>
                    <a:pt x="12570" y="9819"/>
                  </a:lnTo>
                  <a:lnTo>
                    <a:pt x="12197" y="8426"/>
                  </a:lnTo>
                  <a:lnTo>
                    <a:pt x="10781" y="8807"/>
                  </a:lnTo>
                  <a:cubicBezTo>
                    <a:pt x="10627" y="8365"/>
                    <a:pt x="10450" y="7930"/>
                    <a:pt x="10243" y="7510"/>
                  </a:cubicBezTo>
                  <a:lnTo>
                    <a:pt x="11512" y="6776"/>
                  </a:lnTo>
                  <a:lnTo>
                    <a:pt x="10793" y="5525"/>
                  </a:lnTo>
                  <a:lnTo>
                    <a:pt x="9519" y="6260"/>
                  </a:lnTo>
                  <a:cubicBezTo>
                    <a:pt x="9258" y="5871"/>
                    <a:pt x="8969" y="5502"/>
                    <a:pt x="8665" y="5152"/>
                  </a:cubicBezTo>
                  <a:lnTo>
                    <a:pt x="9704" y="4113"/>
                  </a:lnTo>
                  <a:lnTo>
                    <a:pt x="8684" y="3094"/>
                  </a:lnTo>
                  <a:lnTo>
                    <a:pt x="7645" y="4132"/>
                  </a:lnTo>
                  <a:cubicBezTo>
                    <a:pt x="7295" y="3825"/>
                    <a:pt x="6926" y="3540"/>
                    <a:pt x="6537" y="3278"/>
                  </a:cubicBezTo>
                  <a:lnTo>
                    <a:pt x="7272" y="2005"/>
                  </a:lnTo>
                  <a:lnTo>
                    <a:pt x="6022" y="1285"/>
                  </a:lnTo>
                  <a:lnTo>
                    <a:pt x="5287" y="2555"/>
                  </a:lnTo>
                  <a:cubicBezTo>
                    <a:pt x="4868" y="2347"/>
                    <a:pt x="4441" y="2170"/>
                    <a:pt x="3990" y="2016"/>
                  </a:cubicBezTo>
                  <a:lnTo>
                    <a:pt x="4371" y="600"/>
                  </a:lnTo>
                  <a:lnTo>
                    <a:pt x="2978" y="227"/>
                  </a:lnTo>
                  <a:lnTo>
                    <a:pt x="2598" y="1643"/>
                  </a:lnTo>
                  <a:cubicBezTo>
                    <a:pt x="2144" y="1555"/>
                    <a:pt x="1678" y="1497"/>
                    <a:pt x="1209" y="1462"/>
                  </a:cubicBezTo>
                  <a:lnTo>
                    <a:pt x="12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2929699" y="1918686"/>
              <a:ext cx="262586" cy="524939"/>
            </a:xfrm>
            <a:custGeom>
              <a:rect b="b" l="l" r="r" t="t"/>
              <a:pathLst>
                <a:path extrusionOk="0" h="24645" w="12328">
                  <a:moveTo>
                    <a:pt x="9027" y="9266"/>
                  </a:moveTo>
                  <a:cubicBezTo>
                    <a:pt x="8580" y="9751"/>
                    <a:pt x="8234" y="10331"/>
                    <a:pt x="8034" y="10982"/>
                  </a:cubicBezTo>
                  <a:lnTo>
                    <a:pt x="5495" y="18804"/>
                  </a:lnTo>
                  <a:cubicBezTo>
                    <a:pt x="3882" y="17111"/>
                    <a:pt x="2897" y="14825"/>
                    <a:pt x="2897" y="12309"/>
                  </a:cubicBezTo>
                  <a:cubicBezTo>
                    <a:pt x="2897" y="11243"/>
                    <a:pt x="3074" y="10216"/>
                    <a:pt x="3401" y="9266"/>
                  </a:cubicBezTo>
                  <a:close/>
                  <a:moveTo>
                    <a:pt x="11600" y="1"/>
                  </a:moveTo>
                  <a:lnTo>
                    <a:pt x="11600" y="1471"/>
                  </a:lnTo>
                  <a:cubicBezTo>
                    <a:pt x="11131" y="1498"/>
                    <a:pt x="10669" y="1559"/>
                    <a:pt x="10212" y="1652"/>
                  </a:cubicBezTo>
                  <a:lnTo>
                    <a:pt x="9831" y="240"/>
                  </a:lnTo>
                  <a:lnTo>
                    <a:pt x="8438" y="613"/>
                  </a:lnTo>
                  <a:lnTo>
                    <a:pt x="8815" y="2029"/>
                  </a:lnTo>
                  <a:cubicBezTo>
                    <a:pt x="8372" y="2182"/>
                    <a:pt x="7942" y="2359"/>
                    <a:pt x="7522" y="2567"/>
                  </a:cubicBezTo>
                  <a:lnTo>
                    <a:pt x="6787" y="1298"/>
                  </a:lnTo>
                  <a:lnTo>
                    <a:pt x="5537" y="2017"/>
                  </a:lnTo>
                  <a:lnTo>
                    <a:pt x="6272" y="3291"/>
                  </a:lnTo>
                  <a:cubicBezTo>
                    <a:pt x="5883" y="3552"/>
                    <a:pt x="5514" y="3841"/>
                    <a:pt x="5160" y="4145"/>
                  </a:cubicBezTo>
                  <a:lnTo>
                    <a:pt x="4121" y="3106"/>
                  </a:lnTo>
                  <a:lnTo>
                    <a:pt x="3101" y="4125"/>
                  </a:lnTo>
                  <a:lnTo>
                    <a:pt x="4140" y="5164"/>
                  </a:lnTo>
                  <a:cubicBezTo>
                    <a:pt x="3832" y="5514"/>
                    <a:pt x="3552" y="5884"/>
                    <a:pt x="3290" y="6272"/>
                  </a:cubicBezTo>
                  <a:lnTo>
                    <a:pt x="2016" y="5538"/>
                  </a:lnTo>
                  <a:lnTo>
                    <a:pt x="1293" y="6788"/>
                  </a:lnTo>
                  <a:lnTo>
                    <a:pt x="2563" y="7523"/>
                  </a:lnTo>
                  <a:cubicBezTo>
                    <a:pt x="2359" y="7942"/>
                    <a:pt x="2178" y="8369"/>
                    <a:pt x="2024" y="8819"/>
                  </a:cubicBezTo>
                  <a:lnTo>
                    <a:pt x="612" y="8439"/>
                  </a:lnTo>
                  <a:lnTo>
                    <a:pt x="235" y="9831"/>
                  </a:lnTo>
                  <a:lnTo>
                    <a:pt x="1651" y="10212"/>
                  </a:lnTo>
                  <a:cubicBezTo>
                    <a:pt x="1559" y="10666"/>
                    <a:pt x="1501" y="11132"/>
                    <a:pt x="1466" y="11601"/>
                  </a:cubicBezTo>
                  <a:lnTo>
                    <a:pt x="0" y="11601"/>
                  </a:lnTo>
                  <a:lnTo>
                    <a:pt x="0" y="13044"/>
                  </a:lnTo>
                  <a:lnTo>
                    <a:pt x="1466" y="13044"/>
                  </a:lnTo>
                  <a:cubicBezTo>
                    <a:pt x="1497" y="13517"/>
                    <a:pt x="1559" y="13979"/>
                    <a:pt x="1651" y="14437"/>
                  </a:cubicBezTo>
                  <a:lnTo>
                    <a:pt x="235" y="14814"/>
                  </a:lnTo>
                  <a:lnTo>
                    <a:pt x="612" y="16210"/>
                  </a:lnTo>
                  <a:lnTo>
                    <a:pt x="2024" y="15830"/>
                  </a:lnTo>
                  <a:cubicBezTo>
                    <a:pt x="2178" y="16272"/>
                    <a:pt x="2359" y="16707"/>
                    <a:pt x="2563" y="17122"/>
                  </a:cubicBezTo>
                  <a:lnTo>
                    <a:pt x="1293" y="17861"/>
                  </a:lnTo>
                  <a:lnTo>
                    <a:pt x="2016" y="19111"/>
                  </a:lnTo>
                  <a:lnTo>
                    <a:pt x="3290" y="18373"/>
                  </a:lnTo>
                  <a:cubicBezTo>
                    <a:pt x="3552" y="18765"/>
                    <a:pt x="3840" y="19135"/>
                    <a:pt x="4140" y="19485"/>
                  </a:cubicBezTo>
                  <a:lnTo>
                    <a:pt x="3101" y="20524"/>
                  </a:lnTo>
                  <a:lnTo>
                    <a:pt x="4121" y="21543"/>
                  </a:lnTo>
                  <a:lnTo>
                    <a:pt x="5160" y="20504"/>
                  </a:lnTo>
                  <a:cubicBezTo>
                    <a:pt x="5514" y="20812"/>
                    <a:pt x="5883" y="21097"/>
                    <a:pt x="6272" y="21355"/>
                  </a:cubicBezTo>
                  <a:lnTo>
                    <a:pt x="5537" y="22632"/>
                  </a:lnTo>
                  <a:lnTo>
                    <a:pt x="6787" y="23351"/>
                  </a:lnTo>
                  <a:lnTo>
                    <a:pt x="7522" y="22082"/>
                  </a:lnTo>
                  <a:cubicBezTo>
                    <a:pt x="7942" y="22290"/>
                    <a:pt x="8369" y="22467"/>
                    <a:pt x="8815" y="22620"/>
                  </a:cubicBezTo>
                  <a:lnTo>
                    <a:pt x="8438" y="24036"/>
                  </a:lnTo>
                  <a:lnTo>
                    <a:pt x="9831" y="24409"/>
                  </a:lnTo>
                  <a:lnTo>
                    <a:pt x="10212" y="22997"/>
                  </a:lnTo>
                  <a:cubicBezTo>
                    <a:pt x="10662" y="23086"/>
                    <a:pt x="11131" y="23144"/>
                    <a:pt x="11600" y="23178"/>
                  </a:cubicBezTo>
                  <a:lnTo>
                    <a:pt x="11600" y="24644"/>
                  </a:lnTo>
                  <a:lnTo>
                    <a:pt x="12324" y="24644"/>
                  </a:lnTo>
                  <a:lnTo>
                    <a:pt x="12324" y="21759"/>
                  </a:lnTo>
                  <a:cubicBezTo>
                    <a:pt x="10208" y="21735"/>
                    <a:pt x="8249" y="21035"/>
                    <a:pt x="6672" y="19850"/>
                  </a:cubicBezTo>
                  <a:lnTo>
                    <a:pt x="8407" y="14502"/>
                  </a:lnTo>
                  <a:cubicBezTo>
                    <a:pt x="8726" y="15068"/>
                    <a:pt x="9161" y="15560"/>
                    <a:pt x="9688" y="15941"/>
                  </a:cubicBezTo>
                  <a:lnTo>
                    <a:pt x="12328" y="17861"/>
                  </a:lnTo>
                  <a:lnTo>
                    <a:pt x="12328" y="15360"/>
                  </a:lnTo>
                  <a:cubicBezTo>
                    <a:pt x="10650" y="15360"/>
                    <a:pt x="9284" y="13994"/>
                    <a:pt x="9284" y="12313"/>
                  </a:cubicBezTo>
                  <a:cubicBezTo>
                    <a:pt x="9284" y="12001"/>
                    <a:pt x="9330" y="11697"/>
                    <a:pt x="9419" y="11409"/>
                  </a:cubicBezTo>
                  <a:lnTo>
                    <a:pt x="9419" y="11405"/>
                  </a:lnTo>
                  <a:cubicBezTo>
                    <a:pt x="9808" y="10170"/>
                    <a:pt x="10962" y="9270"/>
                    <a:pt x="12324" y="9270"/>
                  </a:cubicBezTo>
                  <a:lnTo>
                    <a:pt x="12324" y="7827"/>
                  </a:lnTo>
                  <a:lnTo>
                    <a:pt x="4036" y="7827"/>
                  </a:lnTo>
                  <a:cubicBezTo>
                    <a:pt x="5633" y="4887"/>
                    <a:pt x="8749" y="2887"/>
                    <a:pt x="12324" y="2887"/>
                  </a:cubicBezTo>
                  <a:lnTo>
                    <a:pt x="123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53"/>
          <p:cNvGrpSpPr/>
          <p:nvPr/>
        </p:nvGrpSpPr>
        <p:grpSpPr>
          <a:xfrm>
            <a:off x="3506913" y="1906657"/>
            <a:ext cx="454698" cy="524527"/>
            <a:chOff x="3604598" y="1889929"/>
            <a:chExt cx="454698" cy="524527"/>
          </a:xfrm>
        </p:grpSpPr>
        <p:sp>
          <p:nvSpPr>
            <p:cNvPr id="1631" name="Google Shape;1631;p53"/>
            <p:cNvSpPr/>
            <p:nvPr/>
          </p:nvSpPr>
          <p:spPr>
            <a:xfrm>
              <a:off x="3761053" y="1932872"/>
              <a:ext cx="82538" cy="213596"/>
            </a:xfrm>
            <a:custGeom>
              <a:rect b="b" l="l" r="r" t="t"/>
              <a:pathLst>
                <a:path extrusionOk="0" h="10028" w="3875">
                  <a:moveTo>
                    <a:pt x="0" y="1"/>
                  </a:moveTo>
                  <a:lnTo>
                    <a:pt x="0" y="10027"/>
                  </a:lnTo>
                  <a:lnTo>
                    <a:pt x="3875" y="9065"/>
                  </a:lnTo>
                  <a:lnTo>
                    <a:pt x="2343" y="962"/>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3719495" y="1932872"/>
              <a:ext cx="62068" cy="213596"/>
            </a:xfrm>
            <a:custGeom>
              <a:rect b="b" l="l" r="r" t="t"/>
              <a:pathLst>
                <a:path extrusionOk="0" h="10028" w="2914">
                  <a:moveTo>
                    <a:pt x="2913" y="1"/>
                  </a:moveTo>
                  <a:lnTo>
                    <a:pt x="1536" y="962"/>
                  </a:lnTo>
                  <a:lnTo>
                    <a:pt x="1" y="9065"/>
                  </a:lnTo>
                  <a:lnTo>
                    <a:pt x="2913" y="10027"/>
                  </a:lnTo>
                  <a:lnTo>
                    <a:pt x="29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3761139" y="1889929"/>
              <a:ext cx="298157" cy="321843"/>
            </a:xfrm>
            <a:custGeom>
              <a:rect b="b" l="l" r="r" t="t"/>
              <a:pathLst>
                <a:path extrusionOk="0" h="15110" w="13998">
                  <a:moveTo>
                    <a:pt x="962" y="0"/>
                  </a:moveTo>
                  <a:lnTo>
                    <a:pt x="0" y="1486"/>
                  </a:lnTo>
                  <a:lnTo>
                    <a:pt x="962" y="2975"/>
                  </a:lnTo>
                  <a:lnTo>
                    <a:pt x="8499" y="2975"/>
                  </a:lnTo>
                  <a:cubicBezTo>
                    <a:pt x="10735" y="2975"/>
                    <a:pt x="12551" y="4791"/>
                    <a:pt x="12551" y="7026"/>
                  </a:cubicBezTo>
                  <a:cubicBezTo>
                    <a:pt x="12551" y="9261"/>
                    <a:pt x="10735" y="11081"/>
                    <a:pt x="8499" y="11081"/>
                  </a:cubicBezTo>
                  <a:lnTo>
                    <a:pt x="962" y="11081"/>
                  </a:lnTo>
                  <a:lnTo>
                    <a:pt x="0" y="15110"/>
                  </a:lnTo>
                  <a:lnTo>
                    <a:pt x="6198" y="14148"/>
                  </a:lnTo>
                  <a:lnTo>
                    <a:pt x="6198" y="12524"/>
                  </a:lnTo>
                  <a:lnTo>
                    <a:pt x="8499" y="12524"/>
                  </a:lnTo>
                  <a:cubicBezTo>
                    <a:pt x="11527" y="12524"/>
                    <a:pt x="13997" y="10058"/>
                    <a:pt x="13997" y="7026"/>
                  </a:cubicBezTo>
                  <a:cubicBezTo>
                    <a:pt x="13997" y="3998"/>
                    <a:pt x="11527" y="1536"/>
                    <a:pt x="8499" y="1536"/>
                  </a:cubicBezTo>
                  <a:lnTo>
                    <a:pt x="3363" y="1536"/>
                  </a:lnTo>
                  <a:lnTo>
                    <a:pt x="33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3730401" y="1889929"/>
              <a:ext cx="51163" cy="63453"/>
            </a:xfrm>
            <a:custGeom>
              <a:rect b="b" l="l" r="r" t="t"/>
              <a:pathLst>
                <a:path extrusionOk="0" h="2979" w="2402">
                  <a:moveTo>
                    <a:pt x="0" y="0"/>
                  </a:moveTo>
                  <a:lnTo>
                    <a:pt x="0" y="2978"/>
                  </a:lnTo>
                  <a:lnTo>
                    <a:pt x="2401" y="2978"/>
                  </a:lnTo>
                  <a:lnTo>
                    <a:pt x="2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3669992" y="2125966"/>
              <a:ext cx="111569" cy="85903"/>
            </a:xfrm>
            <a:custGeom>
              <a:rect b="b" l="l" r="r" t="t"/>
              <a:pathLst>
                <a:path extrusionOk="0" h="4033" w="5238">
                  <a:moveTo>
                    <a:pt x="1" y="0"/>
                  </a:moveTo>
                  <a:lnTo>
                    <a:pt x="1" y="3071"/>
                  </a:lnTo>
                  <a:lnTo>
                    <a:pt x="5237" y="4032"/>
                  </a:lnTo>
                  <a:lnTo>
                    <a:pt x="52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3761053" y="2191360"/>
              <a:ext cx="197430" cy="223096"/>
            </a:xfrm>
            <a:custGeom>
              <a:rect b="b" l="l" r="r" t="t"/>
              <a:pathLst>
                <a:path extrusionOk="0" h="10474" w="9269">
                  <a:moveTo>
                    <a:pt x="962" y="1"/>
                  </a:moveTo>
                  <a:lnTo>
                    <a:pt x="0" y="5237"/>
                  </a:lnTo>
                  <a:lnTo>
                    <a:pt x="962" y="10473"/>
                  </a:lnTo>
                  <a:lnTo>
                    <a:pt x="9269" y="10473"/>
                  </a:lnTo>
                  <a:lnTo>
                    <a:pt x="77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3604598" y="2191360"/>
              <a:ext cx="176960" cy="223096"/>
            </a:xfrm>
            <a:custGeom>
              <a:rect b="b" l="l" r="r" t="t"/>
              <a:pathLst>
                <a:path extrusionOk="0" h="10474" w="8308">
                  <a:moveTo>
                    <a:pt x="1536" y="1"/>
                  </a:moveTo>
                  <a:lnTo>
                    <a:pt x="0" y="10473"/>
                  </a:lnTo>
                  <a:lnTo>
                    <a:pt x="8307" y="10473"/>
                  </a:lnTo>
                  <a:lnTo>
                    <a:pt x="83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53"/>
          <p:cNvGrpSpPr/>
          <p:nvPr/>
        </p:nvGrpSpPr>
        <p:grpSpPr>
          <a:xfrm>
            <a:off x="4101473" y="2011237"/>
            <a:ext cx="524598" cy="315368"/>
            <a:chOff x="4149712" y="1952628"/>
            <a:chExt cx="524598" cy="315368"/>
          </a:xfrm>
        </p:grpSpPr>
        <p:sp>
          <p:nvSpPr>
            <p:cNvPr id="1639" name="Google Shape;1639;p53"/>
            <p:cNvSpPr/>
            <p:nvPr/>
          </p:nvSpPr>
          <p:spPr>
            <a:xfrm>
              <a:off x="4474324" y="1984514"/>
              <a:ext cx="83943" cy="251851"/>
            </a:xfrm>
            <a:custGeom>
              <a:rect b="b" l="l" r="r" t="t"/>
              <a:pathLst>
                <a:path extrusionOk="0" h="11824" w="3941">
                  <a:moveTo>
                    <a:pt x="963" y="0"/>
                  </a:moveTo>
                  <a:lnTo>
                    <a:pt x="1" y="5910"/>
                  </a:lnTo>
                  <a:lnTo>
                    <a:pt x="963" y="11824"/>
                  </a:lnTo>
                  <a:cubicBezTo>
                    <a:pt x="963" y="11824"/>
                    <a:pt x="3941" y="11062"/>
                    <a:pt x="3941" y="5910"/>
                  </a:cubicBezTo>
                  <a:cubicBezTo>
                    <a:pt x="3941" y="758"/>
                    <a:pt x="963" y="0"/>
                    <a:pt x="9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4616267" y="2094890"/>
              <a:ext cx="58043" cy="30757"/>
            </a:xfrm>
            <a:custGeom>
              <a:rect b="b" l="l" r="r" t="t"/>
              <a:pathLst>
                <a:path extrusionOk="0" h="1444" w="2725">
                  <a:moveTo>
                    <a:pt x="1" y="1"/>
                  </a:moveTo>
                  <a:lnTo>
                    <a:pt x="1" y="1444"/>
                  </a:lnTo>
                  <a:lnTo>
                    <a:pt x="2725" y="1444"/>
                  </a:lnTo>
                  <a:lnTo>
                    <a:pt x="27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4592752" y="1981319"/>
              <a:ext cx="62792" cy="62707"/>
            </a:xfrm>
            <a:custGeom>
              <a:rect b="b" l="l" r="r" t="t"/>
              <a:pathLst>
                <a:path extrusionOk="0" h="2944" w="2948">
                  <a:moveTo>
                    <a:pt x="1924" y="0"/>
                  </a:moveTo>
                  <a:lnTo>
                    <a:pt x="0" y="1924"/>
                  </a:lnTo>
                  <a:lnTo>
                    <a:pt x="1020" y="2944"/>
                  </a:lnTo>
                  <a:lnTo>
                    <a:pt x="2948" y="1020"/>
                  </a:lnTo>
                  <a:lnTo>
                    <a:pt x="19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4592667" y="2176597"/>
              <a:ext cx="62792" cy="62814"/>
            </a:xfrm>
            <a:custGeom>
              <a:rect b="b" l="l" r="r" t="t"/>
              <a:pathLst>
                <a:path extrusionOk="0" h="2949" w="2948">
                  <a:moveTo>
                    <a:pt x="1020" y="1"/>
                  </a:moveTo>
                  <a:lnTo>
                    <a:pt x="1" y="1020"/>
                  </a:lnTo>
                  <a:lnTo>
                    <a:pt x="1928" y="2948"/>
                  </a:lnTo>
                  <a:lnTo>
                    <a:pt x="2948" y="1925"/>
                  </a:lnTo>
                  <a:lnTo>
                    <a:pt x="10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4410892" y="1952628"/>
              <a:ext cx="83943" cy="315368"/>
            </a:xfrm>
            <a:custGeom>
              <a:rect b="b" l="l" r="r" t="t"/>
              <a:pathLst>
                <a:path extrusionOk="0" h="14806" w="3941">
                  <a:moveTo>
                    <a:pt x="967" y="1"/>
                  </a:moveTo>
                  <a:lnTo>
                    <a:pt x="1" y="7403"/>
                  </a:lnTo>
                  <a:lnTo>
                    <a:pt x="967" y="14806"/>
                  </a:lnTo>
                  <a:lnTo>
                    <a:pt x="3941" y="14806"/>
                  </a:lnTo>
                  <a:lnTo>
                    <a:pt x="39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4149712" y="1952628"/>
              <a:ext cx="281693" cy="315368"/>
            </a:xfrm>
            <a:custGeom>
              <a:rect b="b" l="l" r="r" t="t"/>
              <a:pathLst>
                <a:path extrusionOk="0" h="14806" w="13225">
                  <a:moveTo>
                    <a:pt x="12586" y="1"/>
                  </a:moveTo>
                  <a:cubicBezTo>
                    <a:pt x="4687" y="1"/>
                    <a:pt x="1" y="3317"/>
                    <a:pt x="1" y="7403"/>
                  </a:cubicBezTo>
                  <a:cubicBezTo>
                    <a:pt x="1" y="11493"/>
                    <a:pt x="4687" y="14806"/>
                    <a:pt x="12586" y="14806"/>
                  </a:cubicBezTo>
                  <a:lnTo>
                    <a:pt x="13225" y="14806"/>
                  </a:lnTo>
                  <a:lnTo>
                    <a:pt x="13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53"/>
          <p:cNvGrpSpPr/>
          <p:nvPr/>
        </p:nvGrpSpPr>
        <p:grpSpPr>
          <a:xfrm>
            <a:off x="4765934" y="1906656"/>
            <a:ext cx="470188" cy="524530"/>
            <a:chOff x="4774680" y="1860662"/>
            <a:chExt cx="470188" cy="524530"/>
          </a:xfrm>
        </p:grpSpPr>
        <p:sp>
          <p:nvSpPr>
            <p:cNvPr id="1646" name="Google Shape;1646;p53"/>
            <p:cNvSpPr/>
            <p:nvPr/>
          </p:nvSpPr>
          <p:spPr>
            <a:xfrm>
              <a:off x="5040133" y="2232577"/>
              <a:ext cx="204736" cy="152615"/>
            </a:xfrm>
            <a:custGeom>
              <a:rect b="b" l="l" r="r" t="t"/>
              <a:pathLst>
                <a:path extrusionOk="0" h="7165" w="9612">
                  <a:moveTo>
                    <a:pt x="1028" y="1"/>
                  </a:moveTo>
                  <a:lnTo>
                    <a:pt x="0" y="3579"/>
                  </a:lnTo>
                  <a:lnTo>
                    <a:pt x="1028" y="7165"/>
                  </a:lnTo>
                  <a:lnTo>
                    <a:pt x="8588" y="7165"/>
                  </a:lnTo>
                  <a:lnTo>
                    <a:pt x="9611" y="3579"/>
                  </a:lnTo>
                  <a:lnTo>
                    <a:pt x="85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4944066" y="2293477"/>
              <a:ext cx="198431" cy="30757"/>
            </a:xfrm>
            <a:custGeom>
              <a:rect b="b" l="l" r="r" t="t"/>
              <a:pathLst>
                <a:path extrusionOk="0" h="1444" w="9316">
                  <a:moveTo>
                    <a:pt x="1" y="1"/>
                  </a:moveTo>
                  <a:lnTo>
                    <a:pt x="1" y="1443"/>
                  </a:lnTo>
                  <a:lnTo>
                    <a:pt x="9316" y="1443"/>
                  </a:lnTo>
                  <a:lnTo>
                    <a:pt x="93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3"/>
            <p:cNvSpPr/>
            <p:nvPr/>
          </p:nvSpPr>
          <p:spPr>
            <a:xfrm>
              <a:off x="4807377" y="1925907"/>
              <a:ext cx="134829" cy="65327"/>
            </a:xfrm>
            <a:custGeom>
              <a:rect b="b" l="l" r="r" t="t"/>
              <a:pathLst>
                <a:path extrusionOk="0" h="3067" w="6330">
                  <a:moveTo>
                    <a:pt x="0" y="1"/>
                  </a:moveTo>
                  <a:lnTo>
                    <a:pt x="0" y="3067"/>
                  </a:lnTo>
                  <a:lnTo>
                    <a:pt x="6330" y="3067"/>
                  </a:lnTo>
                  <a:lnTo>
                    <a:pt x="63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4774680" y="1860662"/>
              <a:ext cx="65412" cy="196067"/>
            </a:xfrm>
            <a:custGeom>
              <a:rect b="b" l="l" r="r" t="t"/>
              <a:pathLst>
                <a:path extrusionOk="0" h="9205" w="3071">
                  <a:moveTo>
                    <a:pt x="0" y="1"/>
                  </a:moveTo>
                  <a:lnTo>
                    <a:pt x="0" y="9204"/>
                  </a:lnTo>
                  <a:lnTo>
                    <a:pt x="3071" y="9204"/>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3"/>
            <p:cNvSpPr/>
            <p:nvPr/>
          </p:nvSpPr>
          <p:spPr>
            <a:xfrm>
              <a:off x="4921614" y="1893210"/>
              <a:ext cx="53207" cy="491966"/>
            </a:xfrm>
            <a:custGeom>
              <a:rect b="b" l="l" r="r" t="t"/>
              <a:pathLst>
                <a:path extrusionOk="0" h="23097" w="2498">
                  <a:moveTo>
                    <a:pt x="963" y="0"/>
                  </a:moveTo>
                  <a:lnTo>
                    <a:pt x="1" y="10785"/>
                  </a:lnTo>
                  <a:lnTo>
                    <a:pt x="963" y="23097"/>
                  </a:lnTo>
                  <a:lnTo>
                    <a:pt x="2498" y="23097"/>
                  </a:lnTo>
                  <a:lnTo>
                    <a:pt x="24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4909409" y="1893210"/>
              <a:ext cx="32717" cy="491817"/>
            </a:xfrm>
            <a:custGeom>
              <a:rect b="b" l="l" r="r" t="t"/>
              <a:pathLst>
                <a:path extrusionOk="0" h="23090" w="1536">
                  <a:moveTo>
                    <a:pt x="1" y="0"/>
                  </a:moveTo>
                  <a:lnTo>
                    <a:pt x="1" y="23089"/>
                  </a:lnTo>
                  <a:lnTo>
                    <a:pt x="1536" y="23089"/>
                  </a:lnTo>
                  <a:lnTo>
                    <a:pt x="1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3"/>
          <p:cNvGrpSpPr/>
          <p:nvPr/>
        </p:nvGrpSpPr>
        <p:grpSpPr>
          <a:xfrm>
            <a:off x="5375984" y="1906632"/>
            <a:ext cx="524513" cy="524576"/>
            <a:chOff x="5357124" y="1853561"/>
            <a:chExt cx="524513" cy="524576"/>
          </a:xfrm>
        </p:grpSpPr>
        <p:sp>
          <p:nvSpPr>
            <p:cNvPr id="1653" name="Google Shape;1653;p53"/>
            <p:cNvSpPr/>
            <p:nvPr/>
          </p:nvSpPr>
          <p:spPr>
            <a:xfrm>
              <a:off x="5500537" y="1884361"/>
              <a:ext cx="25667" cy="123029"/>
            </a:xfrm>
            <a:custGeom>
              <a:rect b="b" l="l" r="r" t="t"/>
              <a:pathLst>
                <a:path extrusionOk="0" h="5776" w="1205">
                  <a:moveTo>
                    <a:pt x="0" y="1"/>
                  </a:moveTo>
                  <a:lnTo>
                    <a:pt x="481" y="5776"/>
                  </a:lnTo>
                  <a:lnTo>
                    <a:pt x="1204" y="5776"/>
                  </a:lnTo>
                  <a:lnTo>
                    <a:pt x="1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5495446" y="1884276"/>
              <a:ext cx="15357" cy="123114"/>
            </a:xfrm>
            <a:custGeom>
              <a:rect b="b" l="l" r="r" t="t"/>
              <a:pathLst>
                <a:path extrusionOk="0" h="5780" w="721">
                  <a:moveTo>
                    <a:pt x="1" y="1"/>
                  </a:moveTo>
                  <a:lnTo>
                    <a:pt x="1" y="5780"/>
                  </a:lnTo>
                  <a:lnTo>
                    <a:pt x="720" y="5780"/>
                  </a:lnTo>
                  <a:lnTo>
                    <a:pt x="7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3"/>
            <p:cNvSpPr/>
            <p:nvPr/>
          </p:nvSpPr>
          <p:spPr>
            <a:xfrm>
              <a:off x="5526011" y="1997123"/>
              <a:ext cx="355625" cy="319479"/>
            </a:xfrm>
            <a:custGeom>
              <a:rect b="b" l="l" r="r" t="t"/>
              <a:pathLst>
                <a:path extrusionOk="0" h="14999" w="16696">
                  <a:moveTo>
                    <a:pt x="6345" y="1"/>
                  </a:moveTo>
                  <a:lnTo>
                    <a:pt x="6345" y="1444"/>
                  </a:lnTo>
                  <a:lnTo>
                    <a:pt x="7788" y="1444"/>
                  </a:lnTo>
                  <a:lnTo>
                    <a:pt x="7788" y="4395"/>
                  </a:lnTo>
                  <a:cubicBezTo>
                    <a:pt x="7788" y="6607"/>
                    <a:pt x="9589" y="8411"/>
                    <a:pt x="11805" y="8411"/>
                  </a:cubicBezTo>
                  <a:lnTo>
                    <a:pt x="12674" y="8411"/>
                  </a:lnTo>
                  <a:cubicBezTo>
                    <a:pt x="14094" y="8411"/>
                    <a:pt x="15248" y="9566"/>
                    <a:pt x="15248" y="10985"/>
                  </a:cubicBezTo>
                  <a:cubicBezTo>
                    <a:pt x="15248" y="12401"/>
                    <a:pt x="14094" y="13556"/>
                    <a:pt x="12674" y="13556"/>
                  </a:cubicBezTo>
                  <a:lnTo>
                    <a:pt x="1" y="13556"/>
                  </a:lnTo>
                  <a:lnTo>
                    <a:pt x="1" y="14998"/>
                  </a:lnTo>
                  <a:lnTo>
                    <a:pt x="12674" y="14998"/>
                  </a:lnTo>
                  <a:cubicBezTo>
                    <a:pt x="14887" y="14998"/>
                    <a:pt x="16691" y="13202"/>
                    <a:pt x="16691" y="10985"/>
                  </a:cubicBezTo>
                  <a:cubicBezTo>
                    <a:pt x="16695" y="8769"/>
                    <a:pt x="14891" y="6969"/>
                    <a:pt x="12678" y="6969"/>
                  </a:cubicBezTo>
                  <a:lnTo>
                    <a:pt x="11809" y="6969"/>
                  </a:lnTo>
                  <a:cubicBezTo>
                    <a:pt x="10389" y="6969"/>
                    <a:pt x="9235" y="5814"/>
                    <a:pt x="9235" y="4395"/>
                  </a:cubicBezTo>
                  <a:lnTo>
                    <a:pt x="9235" y="1444"/>
                  </a:lnTo>
                  <a:lnTo>
                    <a:pt x="10678" y="1444"/>
                  </a:lnTo>
                  <a:lnTo>
                    <a:pt x="106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3"/>
            <p:cNvSpPr/>
            <p:nvPr/>
          </p:nvSpPr>
          <p:spPr>
            <a:xfrm>
              <a:off x="5490291" y="1976633"/>
              <a:ext cx="66648" cy="81984"/>
            </a:xfrm>
            <a:custGeom>
              <a:rect b="b" l="l" r="r" t="t"/>
              <a:pathLst>
                <a:path extrusionOk="0" h="3849" w="3129">
                  <a:moveTo>
                    <a:pt x="962" y="1"/>
                  </a:moveTo>
                  <a:lnTo>
                    <a:pt x="0" y="3848"/>
                  </a:lnTo>
                  <a:lnTo>
                    <a:pt x="3128" y="2887"/>
                  </a:lnTo>
                  <a:lnTo>
                    <a:pt x="31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5490291" y="1853625"/>
              <a:ext cx="133764" cy="61493"/>
            </a:xfrm>
            <a:custGeom>
              <a:rect b="b" l="l" r="r" t="t"/>
              <a:pathLst>
                <a:path extrusionOk="0" h="2887" w="6280">
                  <a:moveTo>
                    <a:pt x="962" y="1"/>
                  </a:moveTo>
                  <a:lnTo>
                    <a:pt x="0" y="1444"/>
                  </a:lnTo>
                  <a:lnTo>
                    <a:pt x="962" y="2887"/>
                  </a:lnTo>
                  <a:lnTo>
                    <a:pt x="6279" y="2887"/>
                  </a:lnTo>
                  <a:lnTo>
                    <a:pt x="62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3"/>
            <p:cNvSpPr/>
            <p:nvPr/>
          </p:nvSpPr>
          <p:spPr>
            <a:xfrm>
              <a:off x="5397594" y="1853561"/>
              <a:ext cx="113210" cy="61472"/>
            </a:xfrm>
            <a:custGeom>
              <a:rect b="b" l="l" r="r" t="t"/>
              <a:pathLst>
                <a:path extrusionOk="0" h="2886" w="5315">
                  <a:moveTo>
                    <a:pt x="1" y="0"/>
                  </a:moveTo>
                  <a:lnTo>
                    <a:pt x="1" y="2886"/>
                  </a:lnTo>
                  <a:lnTo>
                    <a:pt x="5314" y="2886"/>
                  </a:lnTo>
                  <a:lnTo>
                    <a:pt x="5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3"/>
            <p:cNvSpPr/>
            <p:nvPr/>
          </p:nvSpPr>
          <p:spPr>
            <a:xfrm>
              <a:off x="5464710" y="1976633"/>
              <a:ext cx="46093" cy="81984"/>
            </a:xfrm>
            <a:custGeom>
              <a:rect b="b" l="l" r="r" t="t"/>
              <a:pathLst>
                <a:path extrusionOk="0" h="3849" w="2164">
                  <a:moveTo>
                    <a:pt x="1" y="1"/>
                  </a:moveTo>
                  <a:lnTo>
                    <a:pt x="1" y="2887"/>
                  </a:lnTo>
                  <a:lnTo>
                    <a:pt x="2163" y="3848"/>
                  </a:lnTo>
                  <a:lnTo>
                    <a:pt x="21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3"/>
            <p:cNvSpPr/>
            <p:nvPr/>
          </p:nvSpPr>
          <p:spPr>
            <a:xfrm>
              <a:off x="5490291" y="2038105"/>
              <a:ext cx="66648" cy="263098"/>
            </a:xfrm>
            <a:custGeom>
              <a:rect b="b" l="l" r="r" t="t"/>
              <a:pathLst>
                <a:path extrusionOk="0" h="12352" w="3129">
                  <a:moveTo>
                    <a:pt x="962" y="1"/>
                  </a:moveTo>
                  <a:lnTo>
                    <a:pt x="0" y="5572"/>
                  </a:lnTo>
                  <a:lnTo>
                    <a:pt x="962" y="12351"/>
                  </a:lnTo>
                  <a:lnTo>
                    <a:pt x="3128" y="12351"/>
                  </a:lnTo>
                  <a:lnTo>
                    <a:pt x="31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3"/>
            <p:cNvSpPr/>
            <p:nvPr/>
          </p:nvSpPr>
          <p:spPr>
            <a:xfrm>
              <a:off x="5464646" y="2038105"/>
              <a:ext cx="46072" cy="263098"/>
            </a:xfrm>
            <a:custGeom>
              <a:rect b="b" l="l" r="r" t="t"/>
              <a:pathLst>
                <a:path extrusionOk="0" h="12352" w="2163">
                  <a:moveTo>
                    <a:pt x="0" y="1"/>
                  </a:moveTo>
                  <a:lnTo>
                    <a:pt x="0" y="12351"/>
                  </a:lnTo>
                  <a:lnTo>
                    <a:pt x="2162" y="12351"/>
                  </a:lnTo>
                  <a:lnTo>
                    <a:pt x="2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3"/>
            <p:cNvSpPr/>
            <p:nvPr/>
          </p:nvSpPr>
          <p:spPr>
            <a:xfrm>
              <a:off x="5490291" y="2301181"/>
              <a:ext cx="66648" cy="61557"/>
            </a:xfrm>
            <a:custGeom>
              <a:rect b="b" l="l" r="r" t="t"/>
              <a:pathLst>
                <a:path extrusionOk="0" h="2890" w="3129">
                  <a:moveTo>
                    <a:pt x="962" y="0"/>
                  </a:moveTo>
                  <a:lnTo>
                    <a:pt x="0" y="1447"/>
                  </a:lnTo>
                  <a:lnTo>
                    <a:pt x="962" y="2890"/>
                  </a:lnTo>
                  <a:lnTo>
                    <a:pt x="3128" y="2890"/>
                  </a:lnTo>
                  <a:lnTo>
                    <a:pt x="3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3"/>
            <p:cNvSpPr/>
            <p:nvPr/>
          </p:nvSpPr>
          <p:spPr>
            <a:xfrm>
              <a:off x="5464646" y="2301181"/>
              <a:ext cx="46072" cy="61472"/>
            </a:xfrm>
            <a:custGeom>
              <a:rect b="b" l="l" r="r" t="t"/>
              <a:pathLst>
                <a:path extrusionOk="0" h="2886" w="2163">
                  <a:moveTo>
                    <a:pt x="0" y="0"/>
                  </a:moveTo>
                  <a:lnTo>
                    <a:pt x="0" y="2886"/>
                  </a:lnTo>
                  <a:lnTo>
                    <a:pt x="2162" y="2886"/>
                  </a:lnTo>
                  <a:lnTo>
                    <a:pt x="21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3"/>
            <p:cNvSpPr/>
            <p:nvPr/>
          </p:nvSpPr>
          <p:spPr>
            <a:xfrm>
              <a:off x="5500537" y="2347317"/>
              <a:ext cx="163264" cy="30821"/>
            </a:xfrm>
            <a:custGeom>
              <a:rect b="b" l="l" r="r" t="t"/>
              <a:pathLst>
                <a:path extrusionOk="0" h="1447" w="7665">
                  <a:moveTo>
                    <a:pt x="481" y="0"/>
                  </a:moveTo>
                  <a:lnTo>
                    <a:pt x="0" y="724"/>
                  </a:lnTo>
                  <a:lnTo>
                    <a:pt x="481" y="1447"/>
                  </a:lnTo>
                  <a:lnTo>
                    <a:pt x="7664" y="1447"/>
                  </a:lnTo>
                  <a:lnTo>
                    <a:pt x="7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3"/>
            <p:cNvSpPr/>
            <p:nvPr/>
          </p:nvSpPr>
          <p:spPr>
            <a:xfrm>
              <a:off x="5357124" y="2347317"/>
              <a:ext cx="153679" cy="30757"/>
            </a:xfrm>
            <a:custGeom>
              <a:rect b="b" l="l" r="r" t="t"/>
              <a:pathLst>
                <a:path extrusionOk="0" h="1444" w="7215">
                  <a:moveTo>
                    <a:pt x="0" y="0"/>
                  </a:moveTo>
                  <a:lnTo>
                    <a:pt x="0" y="1443"/>
                  </a:lnTo>
                  <a:lnTo>
                    <a:pt x="7214" y="1443"/>
                  </a:lnTo>
                  <a:lnTo>
                    <a:pt x="7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3"/>
          <p:cNvGrpSpPr/>
          <p:nvPr/>
        </p:nvGrpSpPr>
        <p:grpSpPr>
          <a:xfrm>
            <a:off x="6040359" y="1994589"/>
            <a:ext cx="524523" cy="348663"/>
            <a:chOff x="6035803" y="1927291"/>
            <a:chExt cx="524523" cy="348663"/>
          </a:xfrm>
        </p:grpSpPr>
        <p:sp>
          <p:nvSpPr>
            <p:cNvPr id="1667" name="Google Shape;1667;p53"/>
            <p:cNvSpPr/>
            <p:nvPr/>
          </p:nvSpPr>
          <p:spPr>
            <a:xfrm>
              <a:off x="6277569" y="2117445"/>
              <a:ext cx="282758" cy="126799"/>
            </a:xfrm>
            <a:custGeom>
              <a:rect b="b" l="l" r="r" t="t"/>
              <a:pathLst>
                <a:path extrusionOk="0" h="5953" w="13275">
                  <a:moveTo>
                    <a:pt x="963" y="0"/>
                  </a:moveTo>
                  <a:lnTo>
                    <a:pt x="1" y="3017"/>
                  </a:lnTo>
                  <a:lnTo>
                    <a:pt x="963" y="5952"/>
                  </a:lnTo>
                  <a:lnTo>
                    <a:pt x="13275" y="5952"/>
                  </a:lnTo>
                  <a:lnTo>
                    <a:pt x="132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3"/>
            <p:cNvSpPr/>
            <p:nvPr/>
          </p:nvSpPr>
          <p:spPr>
            <a:xfrm>
              <a:off x="6035803" y="2117445"/>
              <a:ext cx="262267" cy="126714"/>
            </a:xfrm>
            <a:custGeom>
              <a:rect b="b" l="l" r="r" t="t"/>
              <a:pathLst>
                <a:path extrusionOk="0" h="5949" w="12313">
                  <a:moveTo>
                    <a:pt x="1" y="0"/>
                  </a:moveTo>
                  <a:lnTo>
                    <a:pt x="1" y="5948"/>
                  </a:lnTo>
                  <a:lnTo>
                    <a:pt x="12313" y="5948"/>
                  </a:lnTo>
                  <a:lnTo>
                    <a:pt x="123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6035803" y="2007042"/>
              <a:ext cx="117874" cy="30757"/>
            </a:xfrm>
            <a:custGeom>
              <a:rect b="b" l="l" r="r" t="t"/>
              <a:pathLst>
                <a:path extrusionOk="0" h="1444" w="5534">
                  <a:moveTo>
                    <a:pt x="1" y="1"/>
                  </a:moveTo>
                  <a:lnTo>
                    <a:pt x="1" y="1443"/>
                  </a:lnTo>
                  <a:lnTo>
                    <a:pt x="5533" y="1443"/>
                  </a:lnTo>
                  <a:lnTo>
                    <a:pt x="55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6136365" y="1990726"/>
              <a:ext cx="126884" cy="285228"/>
            </a:xfrm>
            <a:custGeom>
              <a:rect b="b" l="l" r="r" t="t"/>
              <a:pathLst>
                <a:path extrusionOk="0" h="13391" w="5957">
                  <a:moveTo>
                    <a:pt x="0" y="1"/>
                  </a:moveTo>
                  <a:lnTo>
                    <a:pt x="0" y="13390"/>
                  </a:lnTo>
                  <a:lnTo>
                    <a:pt x="5956" y="13390"/>
                  </a:lnTo>
                  <a:lnTo>
                    <a:pt x="5956" y="2979"/>
                  </a:lnTo>
                  <a:lnTo>
                    <a:pt x="2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6277569" y="1927291"/>
              <a:ext cx="282758" cy="126884"/>
            </a:xfrm>
            <a:custGeom>
              <a:rect b="b" l="l" r="r" t="t"/>
              <a:pathLst>
                <a:path extrusionOk="0" h="5957" w="13275">
                  <a:moveTo>
                    <a:pt x="10300" y="1"/>
                  </a:moveTo>
                  <a:lnTo>
                    <a:pt x="10300" y="2979"/>
                  </a:lnTo>
                  <a:lnTo>
                    <a:pt x="963" y="2979"/>
                  </a:lnTo>
                  <a:lnTo>
                    <a:pt x="1" y="4464"/>
                  </a:lnTo>
                  <a:lnTo>
                    <a:pt x="963" y="5957"/>
                  </a:lnTo>
                  <a:lnTo>
                    <a:pt x="13275" y="5957"/>
                  </a:lnTo>
                  <a:lnTo>
                    <a:pt x="132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6199799" y="1990726"/>
              <a:ext cx="98278" cy="63453"/>
            </a:xfrm>
            <a:custGeom>
              <a:rect b="b" l="l" r="r" t="t"/>
              <a:pathLst>
                <a:path extrusionOk="0" h="2979" w="4614">
                  <a:moveTo>
                    <a:pt x="0" y="1"/>
                  </a:moveTo>
                  <a:cubicBezTo>
                    <a:pt x="0" y="1648"/>
                    <a:pt x="1335" y="2979"/>
                    <a:pt x="2978" y="2979"/>
                  </a:cubicBezTo>
                  <a:lnTo>
                    <a:pt x="4614" y="2979"/>
                  </a:lnTo>
                  <a:lnTo>
                    <a:pt x="46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53"/>
          <p:cNvGrpSpPr/>
          <p:nvPr/>
        </p:nvGrpSpPr>
        <p:grpSpPr>
          <a:xfrm>
            <a:off x="6704745" y="2011886"/>
            <a:ext cx="524532" cy="314069"/>
            <a:chOff x="6674895" y="1941392"/>
            <a:chExt cx="524532" cy="314069"/>
          </a:xfrm>
        </p:grpSpPr>
        <p:sp>
          <p:nvSpPr>
            <p:cNvPr id="1674" name="Google Shape;1674;p53"/>
            <p:cNvSpPr/>
            <p:nvPr/>
          </p:nvSpPr>
          <p:spPr>
            <a:xfrm>
              <a:off x="7107369" y="1941392"/>
              <a:ext cx="92059" cy="208996"/>
            </a:xfrm>
            <a:custGeom>
              <a:rect b="b" l="l" r="r" t="t"/>
              <a:pathLst>
                <a:path extrusionOk="0" h="9812" w="4322">
                  <a:moveTo>
                    <a:pt x="2879" y="1"/>
                  </a:moveTo>
                  <a:lnTo>
                    <a:pt x="2879" y="6453"/>
                  </a:lnTo>
                  <a:lnTo>
                    <a:pt x="962" y="6453"/>
                  </a:lnTo>
                  <a:lnTo>
                    <a:pt x="1" y="8130"/>
                  </a:lnTo>
                  <a:lnTo>
                    <a:pt x="962" y="9812"/>
                  </a:lnTo>
                  <a:lnTo>
                    <a:pt x="4321" y="9812"/>
                  </a:lnTo>
                  <a:lnTo>
                    <a:pt x="4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7035904" y="2078827"/>
              <a:ext cx="91973" cy="71568"/>
            </a:xfrm>
            <a:custGeom>
              <a:rect b="b" l="l" r="r" t="t"/>
              <a:pathLst>
                <a:path extrusionOk="0" h="3360" w="4318">
                  <a:moveTo>
                    <a:pt x="962" y="1"/>
                  </a:moveTo>
                  <a:lnTo>
                    <a:pt x="1" y="1678"/>
                  </a:lnTo>
                  <a:lnTo>
                    <a:pt x="962" y="3360"/>
                  </a:lnTo>
                  <a:lnTo>
                    <a:pt x="4317" y="3360"/>
                  </a:lnTo>
                  <a:lnTo>
                    <a:pt x="4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6916661" y="2050816"/>
              <a:ext cx="139749" cy="127694"/>
            </a:xfrm>
            <a:custGeom>
              <a:rect b="b" l="l" r="r" t="t"/>
              <a:pathLst>
                <a:path extrusionOk="0" h="5995" w="6561">
                  <a:moveTo>
                    <a:pt x="962" y="0"/>
                  </a:moveTo>
                  <a:lnTo>
                    <a:pt x="0" y="2993"/>
                  </a:lnTo>
                  <a:lnTo>
                    <a:pt x="962" y="5995"/>
                  </a:lnTo>
                  <a:lnTo>
                    <a:pt x="6560" y="5995"/>
                  </a:lnTo>
                  <a:lnTo>
                    <a:pt x="6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6674895" y="2082767"/>
              <a:ext cx="94913" cy="63772"/>
            </a:xfrm>
            <a:custGeom>
              <a:rect b="b" l="l" r="r" t="t"/>
              <a:pathLst>
                <a:path extrusionOk="0" h="2994" w="4456">
                  <a:moveTo>
                    <a:pt x="1001" y="1"/>
                  </a:moveTo>
                  <a:lnTo>
                    <a:pt x="0" y="1493"/>
                  </a:lnTo>
                  <a:lnTo>
                    <a:pt x="1001" y="2994"/>
                  </a:lnTo>
                  <a:lnTo>
                    <a:pt x="3494" y="2994"/>
                  </a:lnTo>
                  <a:lnTo>
                    <a:pt x="4456" y="1455"/>
                  </a:lnTo>
                  <a:lnTo>
                    <a:pt x="34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3"/>
            <p:cNvSpPr/>
            <p:nvPr/>
          </p:nvSpPr>
          <p:spPr>
            <a:xfrm>
              <a:off x="6749300" y="2050816"/>
              <a:ext cx="187866" cy="127608"/>
            </a:xfrm>
            <a:custGeom>
              <a:rect b="b" l="l" r="r" t="t"/>
              <a:pathLst>
                <a:path extrusionOk="0" h="5991" w="8820">
                  <a:moveTo>
                    <a:pt x="1" y="0"/>
                  </a:moveTo>
                  <a:lnTo>
                    <a:pt x="1" y="5991"/>
                  </a:lnTo>
                  <a:lnTo>
                    <a:pt x="8819" y="5991"/>
                  </a:lnTo>
                  <a:lnTo>
                    <a:pt x="8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6826516" y="1952618"/>
              <a:ext cx="30757" cy="302843"/>
            </a:xfrm>
            <a:custGeom>
              <a:rect b="b" l="l" r="r" t="t"/>
              <a:pathLst>
                <a:path extrusionOk="0" h="14218" w="1444">
                  <a:moveTo>
                    <a:pt x="0" y="1"/>
                  </a:moveTo>
                  <a:lnTo>
                    <a:pt x="0" y="14217"/>
                  </a:lnTo>
                  <a:lnTo>
                    <a:pt x="1443" y="14217"/>
                  </a:lnTo>
                  <a:lnTo>
                    <a:pt x="14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6977135" y="1952618"/>
              <a:ext cx="30757" cy="302843"/>
            </a:xfrm>
            <a:custGeom>
              <a:rect b="b" l="l" r="r" t="t"/>
              <a:pathLst>
                <a:path extrusionOk="0" h="14218" w="1444">
                  <a:moveTo>
                    <a:pt x="1" y="1"/>
                  </a:moveTo>
                  <a:lnTo>
                    <a:pt x="1" y="14217"/>
                  </a:lnTo>
                  <a:lnTo>
                    <a:pt x="1444" y="14217"/>
                  </a:lnTo>
                  <a:lnTo>
                    <a:pt x="14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53"/>
          <p:cNvGrpSpPr/>
          <p:nvPr/>
        </p:nvGrpSpPr>
        <p:grpSpPr>
          <a:xfrm>
            <a:off x="7369139" y="1906658"/>
            <a:ext cx="261360" cy="524525"/>
            <a:chOff x="7306532" y="1830925"/>
            <a:chExt cx="261360" cy="524525"/>
          </a:xfrm>
        </p:grpSpPr>
        <p:sp>
          <p:nvSpPr>
            <p:cNvPr id="1682" name="Google Shape;1682;p53"/>
            <p:cNvSpPr/>
            <p:nvPr/>
          </p:nvSpPr>
          <p:spPr>
            <a:xfrm>
              <a:off x="7502480" y="1973770"/>
              <a:ext cx="65412" cy="145649"/>
            </a:xfrm>
            <a:custGeom>
              <a:rect b="b" l="l" r="r" t="t"/>
              <a:pathLst>
                <a:path extrusionOk="0" h="6838" w="3071">
                  <a:moveTo>
                    <a:pt x="1536" y="0"/>
                  </a:moveTo>
                  <a:lnTo>
                    <a:pt x="0" y="962"/>
                  </a:lnTo>
                  <a:lnTo>
                    <a:pt x="0" y="5876"/>
                  </a:lnTo>
                  <a:lnTo>
                    <a:pt x="1536" y="6837"/>
                  </a:lnTo>
                  <a:lnTo>
                    <a:pt x="3071" y="5876"/>
                  </a:lnTo>
                  <a:lnTo>
                    <a:pt x="3071" y="962"/>
                  </a:lnTo>
                  <a:lnTo>
                    <a:pt x="15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3"/>
            <p:cNvSpPr/>
            <p:nvPr/>
          </p:nvSpPr>
          <p:spPr>
            <a:xfrm>
              <a:off x="7306532" y="1973770"/>
              <a:ext cx="65412" cy="145649"/>
            </a:xfrm>
            <a:custGeom>
              <a:rect b="b" l="l" r="r" t="t"/>
              <a:pathLst>
                <a:path extrusionOk="0" h="6838" w="3071">
                  <a:moveTo>
                    <a:pt x="1535" y="0"/>
                  </a:moveTo>
                  <a:lnTo>
                    <a:pt x="0" y="962"/>
                  </a:lnTo>
                  <a:lnTo>
                    <a:pt x="0" y="5876"/>
                  </a:lnTo>
                  <a:lnTo>
                    <a:pt x="1535" y="6837"/>
                  </a:lnTo>
                  <a:lnTo>
                    <a:pt x="3070" y="5876"/>
                  </a:lnTo>
                  <a:lnTo>
                    <a:pt x="3070" y="962"/>
                  </a:lnTo>
                  <a:lnTo>
                    <a:pt x="15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3"/>
            <p:cNvSpPr/>
            <p:nvPr/>
          </p:nvSpPr>
          <p:spPr>
            <a:xfrm>
              <a:off x="7306532" y="2098913"/>
              <a:ext cx="65412" cy="256537"/>
            </a:xfrm>
            <a:custGeom>
              <a:rect b="b" l="l" r="r" t="t"/>
              <a:pathLst>
                <a:path extrusionOk="0" h="12044" w="3071">
                  <a:moveTo>
                    <a:pt x="0" y="1"/>
                  </a:moveTo>
                  <a:lnTo>
                    <a:pt x="0" y="12043"/>
                  </a:lnTo>
                  <a:lnTo>
                    <a:pt x="3070" y="12043"/>
                  </a:lnTo>
                  <a:lnTo>
                    <a:pt x="30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p:nvPr/>
          </p:nvSpPr>
          <p:spPr>
            <a:xfrm>
              <a:off x="7502480" y="2098913"/>
              <a:ext cx="65412" cy="256537"/>
            </a:xfrm>
            <a:custGeom>
              <a:rect b="b" l="l" r="r" t="t"/>
              <a:pathLst>
                <a:path extrusionOk="0" h="12044" w="3071">
                  <a:moveTo>
                    <a:pt x="0" y="1"/>
                  </a:moveTo>
                  <a:lnTo>
                    <a:pt x="0" y="12043"/>
                  </a:lnTo>
                  <a:lnTo>
                    <a:pt x="3071" y="12043"/>
                  </a:lnTo>
                  <a:lnTo>
                    <a:pt x="3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3"/>
            <p:cNvSpPr/>
            <p:nvPr/>
          </p:nvSpPr>
          <p:spPr>
            <a:xfrm>
              <a:off x="7416680" y="1830925"/>
              <a:ext cx="53207" cy="85903"/>
            </a:xfrm>
            <a:custGeom>
              <a:rect b="b" l="l" r="r" t="t"/>
              <a:pathLst>
                <a:path extrusionOk="0" h="4033" w="2498">
                  <a:moveTo>
                    <a:pt x="962" y="0"/>
                  </a:moveTo>
                  <a:lnTo>
                    <a:pt x="0" y="4032"/>
                  </a:lnTo>
                  <a:lnTo>
                    <a:pt x="2497" y="3071"/>
                  </a:lnTo>
                  <a:lnTo>
                    <a:pt x="24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p:nvPr/>
          </p:nvSpPr>
          <p:spPr>
            <a:xfrm>
              <a:off x="7404538" y="1830925"/>
              <a:ext cx="32632" cy="85903"/>
            </a:xfrm>
            <a:custGeom>
              <a:rect b="b" l="l" r="r" t="t"/>
              <a:pathLst>
                <a:path extrusionOk="0" h="4033" w="1532">
                  <a:moveTo>
                    <a:pt x="1" y="0"/>
                  </a:moveTo>
                  <a:lnTo>
                    <a:pt x="1" y="3071"/>
                  </a:lnTo>
                  <a:lnTo>
                    <a:pt x="1532" y="4032"/>
                  </a:lnTo>
                  <a:lnTo>
                    <a:pt x="15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3"/>
            <p:cNvSpPr/>
            <p:nvPr/>
          </p:nvSpPr>
          <p:spPr>
            <a:xfrm>
              <a:off x="7416680" y="1896320"/>
              <a:ext cx="151209" cy="97959"/>
            </a:xfrm>
            <a:custGeom>
              <a:rect b="b" l="l" r="r" t="t"/>
              <a:pathLst>
                <a:path extrusionOk="0" h="4599" w="7099">
                  <a:moveTo>
                    <a:pt x="962" y="1"/>
                  </a:moveTo>
                  <a:lnTo>
                    <a:pt x="0" y="1528"/>
                  </a:lnTo>
                  <a:lnTo>
                    <a:pt x="962" y="3063"/>
                  </a:lnTo>
                  <a:lnTo>
                    <a:pt x="4028" y="3063"/>
                  </a:lnTo>
                  <a:lnTo>
                    <a:pt x="4028" y="4598"/>
                  </a:lnTo>
                  <a:lnTo>
                    <a:pt x="7099" y="4598"/>
                  </a:lnTo>
                  <a:lnTo>
                    <a:pt x="70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3"/>
            <p:cNvSpPr/>
            <p:nvPr/>
          </p:nvSpPr>
          <p:spPr>
            <a:xfrm>
              <a:off x="7306532" y="1896320"/>
              <a:ext cx="130633" cy="97959"/>
            </a:xfrm>
            <a:custGeom>
              <a:rect b="b" l="l" r="r" t="t"/>
              <a:pathLst>
                <a:path extrusionOk="0" h="4599" w="6133">
                  <a:moveTo>
                    <a:pt x="0" y="1"/>
                  </a:moveTo>
                  <a:lnTo>
                    <a:pt x="0" y="4598"/>
                  </a:lnTo>
                  <a:lnTo>
                    <a:pt x="3070" y="4598"/>
                  </a:lnTo>
                  <a:lnTo>
                    <a:pt x="3070" y="3063"/>
                  </a:lnTo>
                  <a:lnTo>
                    <a:pt x="6133" y="3063"/>
                  </a:lnTo>
                  <a:lnTo>
                    <a:pt x="61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53"/>
          <p:cNvGrpSpPr/>
          <p:nvPr/>
        </p:nvGrpSpPr>
        <p:grpSpPr>
          <a:xfrm>
            <a:off x="1513513" y="2628255"/>
            <a:ext cx="263188" cy="524534"/>
            <a:chOff x="1597090" y="2609009"/>
            <a:chExt cx="263188" cy="524534"/>
          </a:xfrm>
        </p:grpSpPr>
        <p:sp>
          <p:nvSpPr>
            <p:cNvPr id="1691" name="Google Shape;1691;p53"/>
            <p:cNvSpPr/>
            <p:nvPr/>
          </p:nvSpPr>
          <p:spPr>
            <a:xfrm>
              <a:off x="1708153" y="2653848"/>
              <a:ext cx="53293" cy="110483"/>
            </a:xfrm>
            <a:custGeom>
              <a:rect b="b" l="l" r="r" t="t"/>
              <a:pathLst>
                <a:path extrusionOk="0" h="5187" w="2502">
                  <a:moveTo>
                    <a:pt x="0" y="0"/>
                  </a:moveTo>
                  <a:lnTo>
                    <a:pt x="0" y="5186"/>
                  </a:lnTo>
                  <a:lnTo>
                    <a:pt x="2501" y="4225"/>
                  </a:lnTo>
                  <a:lnTo>
                    <a:pt x="2501" y="962"/>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3"/>
            <p:cNvSpPr/>
            <p:nvPr/>
          </p:nvSpPr>
          <p:spPr>
            <a:xfrm>
              <a:off x="1696097" y="2653848"/>
              <a:ext cx="32653" cy="110483"/>
            </a:xfrm>
            <a:custGeom>
              <a:rect b="b" l="l" r="r" t="t"/>
              <a:pathLst>
                <a:path extrusionOk="0" h="5187" w="1533">
                  <a:moveTo>
                    <a:pt x="1532" y="0"/>
                  </a:moveTo>
                  <a:lnTo>
                    <a:pt x="1" y="962"/>
                  </a:lnTo>
                  <a:lnTo>
                    <a:pt x="1" y="4225"/>
                  </a:lnTo>
                  <a:lnTo>
                    <a:pt x="1532" y="5186"/>
                  </a:lnTo>
                  <a:lnTo>
                    <a:pt x="15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3"/>
            <p:cNvSpPr/>
            <p:nvPr/>
          </p:nvSpPr>
          <p:spPr>
            <a:xfrm>
              <a:off x="1708153" y="2609009"/>
              <a:ext cx="118513" cy="65327"/>
            </a:xfrm>
            <a:custGeom>
              <a:rect b="b" l="l" r="r" t="t"/>
              <a:pathLst>
                <a:path extrusionOk="0" h="3067" w="5564">
                  <a:moveTo>
                    <a:pt x="966" y="0"/>
                  </a:moveTo>
                  <a:lnTo>
                    <a:pt x="0" y="1536"/>
                  </a:lnTo>
                  <a:lnTo>
                    <a:pt x="966" y="3067"/>
                  </a:lnTo>
                  <a:lnTo>
                    <a:pt x="5564" y="3067"/>
                  </a:lnTo>
                  <a:lnTo>
                    <a:pt x="55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3"/>
            <p:cNvSpPr/>
            <p:nvPr/>
          </p:nvSpPr>
          <p:spPr>
            <a:xfrm>
              <a:off x="1630703" y="2609009"/>
              <a:ext cx="98044" cy="65327"/>
            </a:xfrm>
            <a:custGeom>
              <a:rect b="b" l="l" r="r" t="t"/>
              <a:pathLst>
                <a:path extrusionOk="0" h="3067" w="4603">
                  <a:moveTo>
                    <a:pt x="0" y="0"/>
                  </a:moveTo>
                  <a:lnTo>
                    <a:pt x="0" y="3067"/>
                  </a:lnTo>
                  <a:lnTo>
                    <a:pt x="4602" y="3067"/>
                  </a:lnTo>
                  <a:lnTo>
                    <a:pt x="4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1708238" y="2739733"/>
              <a:ext cx="152039" cy="259072"/>
            </a:xfrm>
            <a:custGeom>
              <a:rect b="b" l="l" r="r" t="t"/>
              <a:pathLst>
                <a:path extrusionOk="0" h="12163" w="7138">
                  <a:moveTo>
                    <a:pt x="962" y="0"/>
                  </a:moveTo>
                  <a:lnTo>
                    <a:pt x="0" y="5810"/>
                  </a:lnTo>
                  <a:lnTo>
                    <a:pt x="962" y="12162"/>
                  </a:lnTo>
                  <a:lnTo>
                    <a:pt x="2497" y="12162"/>
                  </a:lnTo>
                  <a:cubicBezTo>
                    <a:pt x="5167" y="11477"/>
                    <a:pt x="7137" y="9061"/>
                    <a:pt x="7137" y="6179"/>
                  </a:cubicBezTo>
                  <a:cubicBezTo>
                    <a:pt x="7137" y="2767"/>
                    <a:pt x="4375" y="0"/>
                    <a:pt x="9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1597090" y="2739648"/>
              <a:ext cx="131570" cy="259072"/>
            </a:xfrm>
            <a:custGeom>
              <a:rect b="b" l="l" r="r" t="t"/>
              <a:pathLst>
                <a:path extrusionOk="0" h="12163" w="6177">
                  <a:moveTo>
                    <a:pt x="6176" y="0"/>
                  </a:moveTo>
                  <a:cubicBezTo>
                    <a:pt x="2767" y="4"/>
                    <a:pt x="1" y="2771"/>
                    <a:pt x="1" y="6179"/>
                  </a:cubicBezTo>
                  <a:cubicBezTo>
                    <a:pt x="1" y="9061"/>
                    <a:pt x="1975" y="11485"/>
                    <a:pt x="4641" y="12162"/>
                  </a:cubicBezTo>
                  <a:lnTo>
                    <a:pt x="6176" y="12162"/>
                  </a:lnTo>
                  <a:lnTo>
                    <a:pt x="61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1708238" y="2871267"/>
              <a:ext cx="53207" cy="217345"/>
            </a:xfrm>
            <a:custGeom>
              <a:rect b="b" l="l" r="r" t="t"/>
              <a:pathLst>
                <a:path extrusionOk="0" h="10204" w="2498">
                  <a:moveTo>
                    <a:pt x="962" y="0"/>
                  </a:moveTo>
                  <a:lnTo>
                    <a:pt x="0" y="10204"/>
                  </a:lnTo>
                  <a:lnTo>
                    <a:pt x="2497" y="9242"/>
                  </a:lnTo>
                  <a:lnTo>
                    <a:pt x="2497" y="1536"/>
                  </a:lnTo>
                  <a:cubicBezTo>
                    <a:pt x="2497" y="689"/>
                    <a:pt x="1808" y="0"/>
                    <a:pt x="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1696097" y="2871267"/>
              <a:ext cx="32653" cy="217345"/>
            </a:xfrm>
            <a:custGeom>
              <a:rect b="b" l="l" r="r" t="t"/>
              <a:pathLst>
                <a:path extrusionOk="0" h="10204" w="1533">
                  <a:moveTo>
                    <a:pt x="1532" y="0"/>
                  </a:moveTo>
                  <a:cubicBezTo>
                    <a:pt x="686" y="0"/>
                    <a:pt x="1" y="689"/>
                    <a:pt x="1" y="1536"/>
                  </a:cubicBezTo>
                  <a:lnTo>
                    <a:pt x="1" y="9242"/>
                  </a:lnTo>
                  <a:lnTo>
                    <a:pt x="1532" y="10204"/>
                  </a:lnTo>
                  <a:lnTo>
                    <a:pt x="15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1708153" y="3068131"/>
              <a:ext cx="118513" cy="65412"/>
            </a:xfrm>
            <a:custGeom>
              <a:rect b="b" l="l" r="r" t="t"/>
              <a:pathLst>
                <a:path extrusionOk="0" h="3071" w="5564">
                  <a:moveTo>
                    <a:pt x="966" y="0"/>
                  </a:moveTo>
                  <a:lnTo>
                    <a:pt x="0" y="1535"/>
                  </a:lnTo>
                  <a:lnTo>
                    <a:pt x="966" y="3070"/>
                  </a:lnTo>
                  <a:lnTo>
                    <a:pt x="5564" y="3070"/>
                  </a:lnTo>
                  <a:lnTo>
                    <a:pt x="55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1630703" y="3068131"/>
              <a:ext cx="98044" cy="65412"/>
            </a:xfrm>
            <a:custGeom>
              <a:rect b="b" l="l" r="r" t="t"/>
              <a:pathLst>
                <a:path extrusionOk="0" h="3071" w="4603">
                  <a:moveTo>
                    <a:pt x="0" y="0"/>
                  </a:moveTo>
                  <a:lnTo>
                    <a:pt x="0" y="3070"/>
                  </a:lnTo>
                  <a:lnTo>
                    <a:pt x="4602" y="3070"/>
                  </a:lnTo>
                  <a:lnTo>
                    <a:pt x="4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53"/>
          <p:cNvGrpSpPr/>
          <p:nvPr/>
        </p:nvGrpSpPr>
        <p:grpSpPr>
          <a:xfrm>
            <a:off x="1926689" y="2724272"/>
            <a:ext cx="524527" cy="332500"/>
            <a:chOff x="2142437" y="2685799"/>
            <a:chExt cx="524527" cy="332500"/>
          </a:xfrm>
        </p:grpSpPr>
        <p:sp>
          <p:nvSpPr>
            <p:cNvPr id="1702" name="Google Shape;1702;p53"/>
            <p:cNvSpPr/>
            <p:nvPr/>
          </p:nvSpPr>
          <p:spPr>
            <a:xfrm>
              <a:off x="2471473" y="2822828"/>
              <a:ext cx="195491" cy="195470"/>
            </a:xfrm>
            <a:custGeom>
              <a:rect b="b" l="l" r="r" t="t"/>
              <a:pathLst>
                <a:path extrusionOk="0" h="9177" w="9178">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2142437" y="2822828"/>
              <a:ext cx="195470" cy="195470"/>
            </a:xfrm>
            <a:custGeom>
              <a:rect b="b" l="l" r="r" t="t"/>
              <a:pathLst>
                <a:path extrusionOk="0" h="9177" w="9177">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2394448" y="2685799"/>
              <a:ext cx="189485" cy="238901"/>
            </a:xfrm>
            <a:custGeom>
              <a:rect b="b" l="l" r="r" t="t"/>
              <a:pathLst>
                <a:path extrusionOk="0" h="11216" w="8896">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2211601" y="2697600"/>
              <a:ext cx="193191" cy="238347"/>
            </a:xfrm>
            <a:custGeom>
              <a:rect b="b" l="l" r="r" t="t"/>
              <a:pathLst>
                <a:path extrusionOk="0" h="11190" w="907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2275121" y="2685799"/>
              <a:ext cx="90738" cy="30757"/>
            </a:xfrm>
            <a:custGeom>
              <a:rect b="b" l="l" r="r" t="t"/>
              <a:pathLst>
                <a:path extrusionOk="0" h="1444" w="4260">
                  <a:moveTo>
                    <a:pt x="0" y="1"/>
                  </a:moveTo>
                  <a:lnTo>
                    <a:pt x="0" y="1443"/>
                  </a:lnTo>
                  <a:lnTo>
                    <a:pt x="4259" y="1443"/>
                  </a:lnTo>
                  <a:lnTo>
                    <a:pt x="42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53"/>
          <p:cNvGrpSpPr/>
          <p:nvPr/>
        </p:nvGrpSpPr>
        <p:grpSpPr>
          <a:xfrm>
            <a:off x="2601205" y="2770976"/>
            <a:ext cx="524523" cy="239092"/>
            <a:chOff x="2759142" y="2693578"/>
            <a:chExt cx="524523" cy="239092"/>
          </a:xfrm>
        </p:grpSpPr>
        <p:sp>
          <p:nvSpPr>
            <p:cNvPr id="1708" name="Google Shape;1708;p53"/>
            <p:cNvSpPr/>
            <p:nvPr/>
          </p:nvSpPr>
          <p:spPr>
            <a:xfrm>
              <a:off x="3000908" y="2693578"/>
              <a:ext cx="282758" cy="239092"/>
            </a:xfrm>
            <a:custGeom>
              <a:rect b="b" l="l" r="r" t="t"/>
              <a:pathLst>
                <a:path extrusionOk="0" h="11225" w="13275">
                  <a:moveTo>
                    <a:pt x="963" y="1"/>
                  </a:moveTo>
                  <a:lnTo>
                    <a:pt x="1" y="2944"/>
                  </a:lnTo>
                  <a:lnTo>
                    <a:pt x="963" y="6434"/>
                  </a:lnTo>
                  <a:cubicBezTo>
                    <a:pt x="1690" y="6434"/>
                    <a:pt x="2298" y="6980"/>
                    <a:pt x="2375" y="7704"/>
                  </a:cubicBezTo>
                  <a:lnTo>
                    <a:pt x="2752" y="11224"/>
                  </a:lnTo>
                  <a:cubicBezTo>
                    <a:pt x="9423" y="10424"/>
                    <a:pt x="13275" y="5387"/>
                    <a:pt x="13275" y="5387"/>
                  </a:cubicBezTo>
                  <a:lnTo>
                    <a:pt x="13275" y="1532"/>
                  </a:lnTo>
                  <a:cubicBezTo>
                    <a:pt x="13275" y="1532"/>
                    <a:pt x="13275" y="1532"/>
                    <a:pt x="13275" y="1532"/>
                  </a:cubicBezTo>
                  <a:cubicBezTo>
                    <a:pt x="13263" y="1532"/>
                    <a:pt x="8567" y="1"/>
                    <a:pt x="9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2759142" y="2693631"/>
              <a:ext cx="262267" cy="238986"/>
            </a:xfrm>
            <a:custGeom>
              <a:rect b="b" l="l" r="r" t="t"/>
              <a:pathLst>
                <a:path extrusionOk="0" h="11220" w="12313">
                  <a:moveTo>
                    <a:pt x="12256" y="1"/>
                  </a:moveTo>
                  <a:cubicBezTo>
                    <a:pt x="4675" y="1"/>
                    <a:pt x="1" y="1528"/>
                    <a:pt x="1" y="1528"/>
                  </a:cubicBezTo>
                  <a:lnTo>
                    <a:pt x="1" y="5387"/>
                  </a:lnTo>
                  <a:cubicBezTo>
                    <a:pt x="1" y="5387"/>
                    <a:pt x="3852" y="10416"/>
                    <a:pt x="10524" y="11220"/>
                  </a:cubicBezTo>
                  <a:lnTo>
                    <a:pt x="10897" y="7699"/>
                  </a:lnTo>
                  <a:cubicBezTo>
                    <a:pt x="10974" y="6976"/>
                    <a:pt x="11585" y="6430"/>
                    <a:pt x="12313" y="6430"/>
                  </a:cubicBezTo>
                  <a:lnTo>
                    <a:pt x="12313" y="1"/>
                  </a:lnTo>
                  <a:cubicBezTo>
                    <a:pt x="12294" y="1"/>
                    <a:pt x="12275" y="1"/>
                    <a:pt x="12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53"/>
          <p:cNvGrpSpPr/>
          <p:nvPr/>
        </p:nvGrpSpPr>
        <p:grpSpPr>
          <a:xfrm>
            <a:off x="3275717" y="2628266"/>
            <a:ext cx="392098" cy="524513"/>
            <a:chOff x="3392078" y="2573351"/>
            <a:chExt cx="392098" cy="524513"/>
          </a:xfrm>
        </p:grpSpPr>
        <p:sp>
          <p:nvSpPr>
            <p:cNvPr id="1711" name="Google Shape;1711;p53"/>
            <p:cNvSpPr/>
            <p:nvPr/>
          </p:nvSpPr>
          <p:spPr>
            <a:xfrm>
              <a:off x="3557395" y="2573351"/>
              <a:ext cx="226781" cy="524513"/>
            </a:xfrm>
            <a:custGeom>
              <a:rect b="b" l="l" r="r" t="t"/>
              <a:pathLst>
                <a:path extrusionOk="0" h="24625" w="10647">
                  <a:moveTo>
                    <a:pt x="1447" y="1"/>
                  </a:moveTo>
                  <a:lnTo>
                    <a:pt x="0" y="9762"/>
                  </a:lnTo>
                  <a:lnTo>
                    <a:pt x="1447" y="24625"/>
                  </a:lnTo>
                  <a:lnTo>
                    <a:pt x="10646" y="24625"/>
                  </a:lnTo>
                  <a:lnTo>
                    <a:pt x="10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3392078" y="2573351"/>
              <a:ext cx="196130" cy="524513"/>
            </a:xfrm>
            <a:custGeom>
              <a:rect b="b" l="l" r="r" t="t"/>
              <a:pathLst>
                <a:path extrusionOk="0" h="24625" w="9208">
                  <a:moveTo>
                    <a:pt x="1" y="1"/>
                  </a:moveTo>
                  <a:lnTo>
                    <a:pt x="1" y="24625"/>
                  </a:lnTo>
                  <a:lnTo>
                    <a:pt x="9208" y="24625"/>
                  </a:lnTo>
                  <a:lnTo>
                    <a:pt x="9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3557395" y="2638596"/>
              <a:ext cx="161454" cy="328574"/>
            </a:xfrm>
            <a:custGeom>
              <a:rect b="b" l="l" r="r" t="t"/>
              <a:pathLst>
                <a:path extrusionOk="0" h="15426" w="7580">
                  <a:moveTo>
                    <a:pt x="1447" y="0"/>
                  </a:moveTo>
                  <a:lnTo>
                    <a:pt x="0" y="6699"/>
                  </a:lnTo>
                  <a:lnTo>
                    <a:pt x="1447" y="15425"/>
                  </a:lnTo>
                  <a:lnTo>
                    <a:pt x="7580" y="15425"/>
                  </a:lnTo>
                  <a:lnTo>
                    <a:pt x="7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3457494" y="2638596"/>
              <a:ext cx="130718" cy="328638"/>
            </a:xfrm>
            <a:custGeom>
              <a:rect b="b" l="l" r="r" t="t"/>
              <a:pathLst>
                <a:path extrusionOk="0" h="15429" w="6137">
                  <a:moveTo>
                    <a:pt x="0" y="0"/>
                  </a:moveTo>
                  <a:lnTo>
                    <a:pt x="0" y="15429"/>
                  </a:lnTo>
                  <a:lnTo>
                    <a:pt x="6137" y="15429"/>
                  </a:lnTo>
                  <a:lnTo>
                    <a:pt x="61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3567726" y="2709976"/>
              <a:ext cx="85903" cy="179900"/>
            </a:xfrm>
            <a:custGeom>
              <a:rect b="b" l="l" r="r" t="t"/>
              <a:pathLst>
                <a:path extrusionOk="0" h="8446" w="4033">
                  <a:moveTo>
                    <a:pt x="962" y="1"/>
                  </a:moveTo>
                  <a:lnTo>
                    <a:pt x="0" y="3348"/>
                  </a:lnTo>
                  <a:lnTo>
                    <a:pt x="962" y="8446"/>
                  </a:lnTo>
                  <a:cubicBezTo>
                    <a:pt x="962" y="8446"/>
                    <a:pt x="4032" y="6091"/>
                    <a:pt x="4032" y="3063"/>
                  </a:cubicBezTo>
                  <a:cubicBezTo>
                    <a:pt x="4025" y="1378"/>
                    <a:pt x="2651" y="1"/>
                    <a:pt x="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3522888" y="2710146"/>
              <a:ext cx="65327" cy="179900"/>
            </a:xfrm>
            <a:custGeom>
              <a:rect b="b" l="l" r="r" t="t"/>
              <a:pathLst>
                <a:path extrusionOk="0" h="8446" w="3067">
                  <a:moveTo>
                    <a:pt x="3053" y="0"/>
                  </a:moveTo>
                  <a:cubicBezTo>
                    <a:pt x="1366" y="0"/>
                    <a:pt x="0" y="1375"/>
                    <a:pt x="0" y="3063"/>
                  </a:cubicBezTo>
                  <a:cubicBezTo>
                    <a:pt x="0" y="6087"/>
                    <a:pt x="3067" y="8446"/>
                    <a:pt x="3067" y="8446"/>
                  </a:cubicBezTo>
                  <a:lnTo>
                    <a:pt x="3067" y="0"/>
                  </a:lnTo>
                  <a:cubicBezTo>
                    <a:pt x="3062" y="0"/>
                    <a:pt x="3058"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3551729" y="3017136"/>
              <a:ext cx="36487" cy="30757"/>
            </a:xfrm>
            <a:custGeom>
              <a:rect b="b" l="l" r="r" t="t"/>
              <a:pathLst>
                <a:path extrusionOk="0" h="1444" w="1713">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3588196" y="3017136"/>
              <a:ext cx="36508" cy="30757"/>
            </a:xfrm>
            <a:custGeom>
              <a:rect b="b" l="l" r="r" t="t"/>
              <a:pathLst>
                <a:path extrusionOk="0" h="1444" w="1714">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3572881" y="2764975"/>
              <a:ext cx="15336" cy="32717"/>
            </a:xfrm>
            <a:custGeom>
              <a:rect b="b" l="l" r="r" t="t"/>
              <a:pathLst>
                <a:path extrusionOk="0" h="1536" w="720">
                  <a:moveTo>
                    <a:pt x="0" y="0"/>
                  </a:moveTo>
                  <a:lnTo>
                    <a:pt x="0" y="1535"/>
                  </a:lnTo>
                  <a:lnTo>
                    <a:pt x="720" y="1535"/>
                  </a:lnTo>
                  <a:lnTo>
                    <a:pt x="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3588196" y="2764975"/>
              <a:ext cx="15443" cy="32717"/>
            </a:xfrm>
            <a:custGeom>
              <a:rect b="b" l="l" r="r" t="t"/>
              <a:pathLst>
                <a:path extrusionOk="0" h="1536" w="725">
                  <a:moveTo>
                    <a:pt x="1" y="0"/>
                  </a:moveTo>
                  <a:lnTo>
                    <a:pt x="1" y="1535"/>
                  </a:lnTo>
                  <a:lnTo>
                    <a:pt x="724" y="1535"/>
                  </a:lnTo>
                  <a:lnTo>
                    <a:pt x="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53"/>
          <p:cNvGrpSpPr/>
          <p:nvPr/>
        </p:nvGrpSpPr>
        <p:grpSpPr>
          <a:xfrm>
            <a:off x="3817804" y="2768238"/>
            <a:ext cx="524524" cy="244567"/>
            <a:chOff x="3904963" y="2741033"/>
            <a:chExt cx="524524" cy="244567"/>
          </a:xfrm>
        </p:grpSpPr>
        <p:sp>
          <p:nvSpPr>
            <p:cNvPr id="1722" name="Google Shape;1722;p53"/>
            <p:cNvSpPr/>
            <p:nvPr/>
          </p:nvSpPr>
          <p:spPr>
            <a:xfrm>
              <a:off x="4155675" y="2774560"/>
              <a:ext cx="273811" cy="30757"/>
            </a:xfrm>
            <a:custGeom>
              <a:rect b="b" l="l" r="r" t="t"/>
              <a:pathLst>
                <a:path extrusionOk="0" h="1444" w="12855">
                  <a:moveTo>
                    <a:pt x="481" y="0"/>
                  </a:moveTo>
                  <a:lnTo>
                    <a:pt x="0" y="720"/>
                  </a:lnTo>
                  <a:lnTo>
                    <a:pt x="481" y="1443"/>
                  </a:lnTo>
                  <a:lnTo>
                    <a:pt x="12855" y="1443"/>
                  </a:lnTo>
                  <a:lnTo>
                    <a:pt x="12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3987419" y="2741033"/>
              <a:ext cx="178494" cy="64283"/>
            </a:xfrm>
            <a:custGeom>
              <a:rect b="b" l="l" r="r" t="t"/>
              <a:pathLst>
                <a:path extrusionOk="0" h="3018" w="8380">
                  <a:moveTo>
                    <a:pt x="0" y="1"/>
                  </a:moveTo>
                  <a:lnTo>
                    <a:pt x="0" y="3017"/>
                  </a:lnTo>
                  <a:lnTo>
                    <a:pt x="8380" y="3017"/>
                  </a:lnTo>
                  <a:lnTo>
                    <a:pt x="8380" y="1574"/>
                  </a:lnTo>
                  <a:lnTo>
                    <a:pt x="1443" y="1574"/>
                  </a:lnTo>
                  <a:lnTo>
                    <a:pt x="14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4145429" y="2855206"/>
              <a:ext cx="283162" cy="97788"/>
            </a:xfrm>
            <a:custGeom>
              <a:rect b="b" l="l" r="r" t="t"/>
              <a:pathLst>
                <a:path extrusionOk="0" h="4591" w="13294">
                  <a:moveTo>
                    <a:pt x="962" y="0"/>
                  </a:moveTo>
                  <a:lnTo>
                    <a:pt x="0" y="2293"/>
                  </a:lnTo>
                  <a:lnTo>
                    <a:pt x="962" y="4590"/>
                  </a:lnTo>
                  <a:lnTo>
                    <a:pt x="13293" y="4590"/>
                  </a:lnTo>
                  <a:lnTo>
                    <a:pt x="13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4080099" y="2855206"/>
              <a:ext cx="85818" cy="97788"/>
            </a:xfrm>
            <a:custGeom>
              <a:rect b="b" l="l" r="r" t="t"/>
              <a:pathLst>
                <a:path extrusionOk="0" h="4591" w="4029">
                  <a:moveTo>
                    <a:pt x="970" y="0"/>
                  </a:moveTo>
                  <a:lnTo>
                    <a:pt x="1" y="2293"/>
                  </a:lnTo>
                  <a:lnTo>
                    <a:pt x="970" y="4590"/>
                  </a:lnTo>
                  <a:lnTo>
                    <a:pt x="4029" y="4590"/>
                  </a:lnTo>
                  <a:lnTo>
                    <a:pt x="40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4015025" y="2855206"/>
              <a:ext cx="85754" cy="97788"/>
            </a:xfrm>
            <a:custGeom>
              <a:rect b="b" l="l" r="r" t="t"/>
              <a:pathLst>
                <a:path extrusionOk="0" h="4591" w="4026">
                  <a:moveTo>
                    <a:pt x="963" y="0"/>
                  </a:moveTo>
                  <a:lnTo>
                    <a:pt x="1" y="2293"/>
                  </a:lnTo>
                  <a:lnTo>
                    <a:pt x="963" y="4590"/>
                  </a:lnTo>
                  <a:lnTo>
                    <a:pt x="4025" y="4590"/>
                  </a:lnTo>
                  <a:lnTo>
                    <a:pt x="4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3949716" y="2855206"/>
              <a:ext cx="85818" cy="97788"/>
            </a:xfrm>
            <a:custGeom>
              <a:rect b="b" l="l" r="r" t="t"/>
              <a:pathLst>
                <a:path extrusionOk="0" h="4591" w="4029">
                  <a:moveTo>
                    <a:pt x="962" y="0"/>
                  </a:moveTo>
                  <a:lnTo>
                    <a:pt x="0" y="2293"/>
                  </a:lnTo>
                  <a:lnTo>
                    <a:pt x="962" y="4590"/>
                  </a:lnTo>
                  <a:lnTo>
                    <a:pt x="4029" y="4590"/>
                  </a:lnTo>
                  <a:lnTo>
                    <a:pt x="40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3904963" y="2855121"/>
              <a:ext cx="65263" cy="97874"/>
            </a:xfrm>
            <a:custGeom>
              <a:rect b="b" l="l" r="r" t="t"/>
              <a:pathLst>
                <a:path extrusionOk="0" h="4595" w="3064">
                  <a:moveTo>
                    <a:pt x="1" y="0"/>
                  </a:moveTo>
                  <a:lnTo>
                    <a:pt x="1" y="4594"/>
                  </a:lnTo>
                  <a:lnTo>
                    <a:pt x="3063" y="4594"/>
                  </a:lnTo>
                  <a:lnTo>
                    <a:pt x="3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4231144" y="2757349"/>
              <a:ext cx="97874" cy="228251"/>
            </a:xfrm>
            <a:custGeom>
              <a:rect b="b" l="l" r="r" t="t"/>
              <a:pathLst>
                <a:path extrusionOk="0" h="10716" w="4595">
                  <a:moveTo>
                    <a:pt x="1" y="0"/>
                  </a:moveTo>
                  <a:lnTo>
                    <a:pt x="1" y="10716"/>
                  </a:lnTo>
                  <a:lnTo>
                    <a:pt x="4595" y="10716"/>
                  </a:lnTo>
                  <a:lnTo>
                    <a:pt x="4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53"/>
          <p:cNvGrpSpPr/>
          <p:nvPr/>
        </p:nvGrpSpPr>
        <p:grpSpPr>
          <a:xfrm>
            <a:off x="4492316" y="2765948"/>
            <a:ext cx="524608" cy="249147"/>
            <a:chOff x="4528143" y="2712851"/>
            <a:chExt cx="524608" cy="249147"/>
          </a:xfrm>
        </p:grpSpPr>
        <p:sp>
          <p:nvSpPr>
            <p:cNvPr id="1731" name="Google Shape;1731;p53"/>
            <p:cNvSpPr/>
            <p:nvPr/>
          </p:nvSpPr>
          <p:spPr>
            <a:xfrm>
              <a:off x="4769994" y="2737837"/>
              <a:ext cx="282757" cy="224161"/>
            </a:xfrm>
            <a:custGeom>
              <a:rect b="b" l="l" r="r" t="t"/>
              <a:pathLst>
                <a:path extrusionOk="0" h="10524" w="13275">
                  <a:moveTo>
                    <a:pt x="2394" y="1"/>
                  </a:moveTo>
                  <a:lnTo>
                    <a:pt x="963" y="309"/>
                  </a:lnTo>
                  <a:lnTo>
                    <a:pt x="1" y="5495"/>
                  </a:lnTo>
                  <a:lnTo>
                    <a:pt x="963" y="10524"/>
                  </a:lnTo>
                  <a:lnTo>
                    <a:pt x="13275" y="10524"/>
                  </a:lnTo>
                  <a:lnTo>
                    <a:pt x="13275" y="7057"/>
                  </a:lnTo>
                  <a:lnTo>
                    <a:pt x="13271" y="7057"/>
                  </a:lnTo>
                  <a:cubicBezTo>
                    <a:pt x="13271" y="5514"/>
                    <a:pt x="12344" y="4125"/>
                    <a:pt x="10920" y="3533"/>
                  </a:cubicBezTo>
                  <a:lnTo>
                    <a:pt x="8061" y="2348"/>
                  </a:lnTo>
                  <a:lnTo>
                    <a:pt x="6157" y="2605"/>
                  </a:lnTo>
                  <a:lnTo>
                    <a:pt x="5230" y="1174"/>
                  </a:lnTo>
                  <a:lnTo>
                    <a:pt x="23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4838115" y="2762845"/>
              <a:ext cx="103603" cy="129419"/>
            </a:xfrm>
            <a:custGeom>
              <a:rect b="b" l="l" r="r" t="t"/>
              <a:pathLst>
                <a:path extrusionOk="0" h="6076" w="4864">
                  <a:moveTo>
                    <a:pt x="2032" y="0"/>
                  </a:moveTo>
                  <a:lnTo>
                    <a:pt x="0" y="4898"/>
                  </a:lnTo>
                  <a:lnTo>
                    <a:pt x="2836" y="6075"/>
                  </a:lnTo>
                  <a:lnTo>
                    <a:pt x="4863" y="1174"/>
                  </a:lnTo>
                  <a:lnTo>
                    <a:pt x="20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4528143" y="2712851"/>
              <a:ext cx="262267" cy="249146"/>
            </a:xfrm>
            <a:custGeom>
              <a:rect b="b" l="l" r="r" t="t"/>
              <a:pathLst>
                <a:path extrusionOk="0" h="11697" w="12313">
                  <a:moveTo>
                    <a:pt x="6896" y="0"/>
                  </a:moveTo>
                  <a:cubicBezTo>
                    <a:pt x="6896" y="1693"/>
                    <a:pt x="5522" y="3071"/>
                    <a:pt x="3829" y="3071"/>
                  </a:cubicBezTo>
                  <a:lnTo>
                    <a:pt x="1" y="3071"/>
                  </a:lnTo>
                  <a:lnTo>
                    <a:pt x="1" y="11697"/>
                  </a:lnTo>
                  <a:lnTo>
                    <a:pt x="12313" y="11697"/>
                  </a:lnTo>
                  <a:lnTo>
                    <a:pt x="12313" y="1482"/>
                  </a:lnTo>
                  <a:lnTo>
                    <a:pt x="11686" y="1616"/>
                  </a:lnTo>
                  <a:lnTo>
                    <a:pt x="109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4769930" y="2725312"/>
              <a:ext cx="50907" cy="86137"/>
            </a:xfrm>
            <a:custGeom>
              <a:rect b="b" l="l" r="r" t="t"/>
              <a:pathLst>
                <a:path extrusionOk="0" h="4044" w="2390">
                  <a:moveTo>
                    <a:pt x="962" y="0"/>
                  </a:moveTo>
                  <a:lnTo>
                    <a:pt x="0" y="1377"/>
                  </a:lnTo>
                  <a:lnTo>
                    <a:pt x="962" y="4044"/>
                  </a:lnTo>
                  <a:lnTo>
                    <a:pt x="2389" y="589"/>
                  </a:lnTo>
                  <a:lnTo>
                    <a:pt x="9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4717232" y="2712851"/>
              <a:ext cx="73187" cy="129419"/>
            </a:xfrm>
            <a:custGeom>
              <a:rect b="b" l="l" r="r" t="t"/>
              <a:pathLst>
                <a:path extrusionOk="0" h="6076" w="3436">
                  <a:moveTo>
                    <a:pt x="2032" y="0"/>
                  </a:moveTo>
                  <a:lnTo>
                    <a:pt x="0" y="4902"/>
                  </a:lnTo>
                  <a:lnTo>
                    <a:pt x="2836" y="6075"/>
                  </a:lnTo>
                  <a:lnTo>
                    <a:pt x="3436" y="4629"/>
                  </a:lnTo>
                  <a:lnTo>
                    <a:pt x="3436" y="585"/>
                  </a:lnTo>
                  <a:lnTo>
                    <a:pt x="20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53"/>
          <p:cNvGrpSpPr/>
          <p:nvPr/>
        </p:nvGrpSpPr>
        <p:grpSpPr>
          <a:xfrm>
            <a:off x="5166914" y="2709511"/>
            <a:ext cx="524524" cy="362022"/>
            <a:chOff x="5052658" y="2633505"/>
            <a:chExt cx="524524" cy="362022"/>
          </a:xfrm>
        </p:grpSpPr>
        <p:sp>
          <p:nvSpPr>
            <p:cNvPr id="1737" name="Google Shape;1737;p53"/>
            <p:cNvSpPr/>
            <p:nvPr/>
          </p:nvSpPr>
          <p:spPr>
            <a:xfrm>
              <a:off x="5294445" y="2790621"/>
              <a:ext cx="71398" cy="202350"/>
            </a:xfrm>
            <a:custGeom>
              <a:rect b="b" l="l" r="r" t="t"/>
              <a:pathLst>
                <a:path extrusionOk="0" h="9500" w="3352">
                  <a:moveTo>
                    <a:pt x="0" y="0"/>
                  </a:moveTo>
                  <a:lnTo>
                    <a:pt x="962" y="9500"/>
                  </a:lnTo>
                  <a:lnTo>
                    <a:pt x="3351" y="9023"/>
                  </a:lnTo>
                  <a:lnTo>
                    <a:pt x="1720" y="81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5266988" y="2790621"/>
              <a:ext cx="47946" cy="204906"/>
            </a:xfrm>
            <a:custGeom>
              <a:rect b="b" l="l" r="r" t="t"/>
              <a:pathLst>
                <a:path extrusionOk="0" h="9620" w="2251">
                  <a:moveTo>
                    <a:pt x="2251" y="0"/>
                  </a:moveTo>
                  <a:lnTo>
                    <a:pt x="0" y="1409"/>
                  </a:lnTo>
                  <a:lnTo>
                    <a:pt x="1635" y="9619"/>
                  </a:lnTo>
                  <a:lnTo>
                    <a:pt x="2251" y="9500"/>
                  </a:lnTo>
                  <a:lnTo>
                    <a:pt x="22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5294445" y="2701200"/>
              <a:ext cx="68778" cy="109929"/>
            </a:xfrm>
            <a:custGeom>
              <a:rect b="b" l="l" r="r" t="t"/>
              <a:pathLst>
                <a:path extrusionOk="0" h="5161" w="3229">
                  <a:moveTo>
                    <a:pt x="962" y="1"/>
                  </a:moveTo>
                  <a:lnTo>
                    <a:pt x="0" y="2675"/>
                  </a:lnTo>
                  <a:lnTo>
                    <a:pt x="962" y="5160"/>
                  </a:lnTo>
                  <a:lnTo>
                    <a:pt x="3228" y="4714"/>
                  </a:lnTo>
                  <a:lnTo>
                    <a:pt x="2389" y="501"/>
                  </a:lnTo>
                  <a:lnTo>
                    <a:pt x="9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5222469" y="2684414"/>
              <a:ext cx="92463" cy="142689"/>
            </a:xfrm>
            <a:custGeom>
              <a:rect b="b" l="l" r="r" t="t"/>
              <a:pathLst>
                <a:path extrusionOk="0" h="6699" w="4341">
                  <a:moveTo>
                    <a:pt x="2090" y="0"/>
                  </a:moveTo>
                  <a:lnTo>
                    <a:pt x="1" y="3751"/>
                  </a:lnTo>
                  <a:lnTo>
                    <a:pt x="590" y="6699"/>
                  </a:lnTo>
                  <a:lnTo>
                    <a:pt x="4341" y="5948"/>
                  </a:lnTo>
                  <a:lnTo>
                    <a:pt x="4341" y="789"/>
                  </a:lnTo>
                  <a:lnTo>
                    <a:pt x="20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5314915" y="2633505"/>
              <a:ext cx="262267" cy="100919"/>
            </a:xfrm>
            <a:custGeom>
              <a:rect b="b" l="l" r="r" t="t"/>
              <a:pathLst>
                <a:path extrusionOk="0" h="4738" w="12313">
                  <a:moveTo>
                    <a:pt x="1" y="1"/>
                  </a:moveTo>
                  <a:lnTo>
                    <a:pt x="1" y="4737"/>
                  </a:lnTo>
                  <a:cubicBezTo>
                    <a:pt x="1286" y="3983"/>
                    <a:pt x="2752" y="3579"/>
                    <a:pt x="4252" y="3579"/>
                  </a:cubicBezTo>
                  <a:lnTo>
                    <a:pt x="12313" y="3579"/>
                  </a:lnTo>
                  <a:lnTo>
                    <a:pt x="123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5052658" y="2633505"/>
              <a:ext cx="262267" cy="141943"/>
            </a:xfrm>
            <a:custGeom>
              <a:rect b="b" l="l" r="r" t="t"/>
              <a:pathLst>
                <a:path extrusionOk="0" h="6664" w="12313">
                  <a:moveTo>
                    <a:pt x="1" y="1"/>
                  </a:moveTo>
                  <a:lnTo>
                    <a:pt x="1" y="3579"/>
                  </a:lnTo>
                  <a:lnTo>
                    <a:pt x="1790" y="4945"/>
                  </a:lnTo>
                  <a:cubicBezTo>
                    <a:pt x="3288" y="6089"/>
                    <a:pt x="5082" y="6664"/>
                    <a:pt x="6877" y="6664"/>
                  </a:cubicBezTo>
                  <a:cubicBezTo>
                    <a:pt x="8572" y="6664"/>
                    <a:pt x="10269" y="6151"/>
                    <a:pt x="11720" y="5122"/>
                  </a:cubicBezTo>
                  <a:cubicBezTo>
                    <a:pt x="11913" y="4987"/>
                    <a:pt x="12109" y="4856"/>
                    <a:pt x="12313" y="4737"/>
                  </a:cubicBezTo>
                  <a:lnTo>
                    <a:pt x="123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53"/>
          <p:cNvGrpSpPr/>
          <p:nvPr/>
        </p:nvGrpSpPr>
        <p:grpSpPr>
          <a:xfrm>
            <a:off x="5841427" y="2679934"/>
            <a:ext cx="524524" cy="421176"/>
            <a:chOff x="5714776" y="2606218"/>
            <a:chExt cx="524524" cy="421176"/>
          </a:xfrm>
        </p:grpSpPr>
        <p:sp>
          <p:nvSpPr>
            <p:cNvPr id="1744" name="Google Shape;1744;p53"/>
            <p:cNvSpPr/>
            <p:nvPr/>
          </p:nvSpPr>
          <p:spPr>
            <a:xfrm>
              <a:off x="5966788" y="2754878"/>
              <a:ext cx="272512" cy="272512"/>
            </a:xfrm>
            <a:custGeom>
              <a:rect b="b" l="l" r="r" t="t"/>
              <a:pathLst>
                <a:path extrusionOk="0" h="12794" w="12794">
                  <a:moveTo>
                    <a:pt x="6395" y="1448"/>
                  </a:moveTo>
                  <a:cubicBezTo>
                    <a:pt x="9127" y="1448"/>
                    <a:pt x="11351" y="3672"/>
                    <a:pt x="11351" y="6403"/>
                  </a:cubicBezTo>
                  <a:cubicBezTo>
                    <a:pt x="11351" y="9135"/>
                    <a:pt x="9127" y="11355"/>
                    <a:pt x="6395" y="11355"/>
                  </a:cubicBezTo>
                  <a:cubicBezTo>
                    <a:pt x="3664" y="11355"/>
                    <a:pt x="1444" y="9135"/>
                    <a:pt x="1444" y="6403"/>
                  </a:cubicBezTo>
                  <a:cubicBezTo>
                    <a:pt x="1444" y="3672"/>
                    <a:pt x="3664" y="1448"/>
                    <a:pt x="6395" y="1448"/>
                  </a:cubicBezTo>
                  <a:close/>
                  <a:moveTo>
                    <a:pt x="6395" y="1"/>
                  </a:moveTo>
                  <a:cubicBezTo>
                    <a:pt x="2871" y="1"/>
                    <a:pt x="1" y="2871"/>
                    <a:pt x="1" y="6396"/>
                  </a:cubicBezTo>
                  <a:cubicBezTo>
                    <a:pt x="1" y="9924"/>
                    <a:pt x="2871" y="12794"/>
                    <a:pt x="6395" y="12794"/>
                  </a:cubicBezTo>
                  <a:cubicBezTo>
                    <a:pt x="9928" y="12794"/>
                    <a:pt x="12794" y="9924"/>
                    <a:pt x="12794" y="6396"/>
                  </a:cubicBezTo>
                  <a:cubicBezTo>
                    <a:pt x="12794" y="2871"/>
                    <a:pt x="9920" y="1"/>
                    <a:pt x="6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5966788" y="2621555"/>
              <a:ext cx="151635" cy="269551"/>
            </a:xfrm>
            <a:custGeom>
              <a:rect b="b" l="l" r="r" t="t"/>
              <a:pathLst>
                <a:path extrusionOk="0" h="12655" w="7119">
                  <a:moveTo>
                    <a:pt x="5676" y="0"/>
                  </a:moveTo>
                  <a:lnTo>
                    <a:pt x="5676" y="4"/>
                  </a:lnTo>
                  <a:lnTo>
                    <a:pt x="5676" y="3374"/>
                  </a:lnTo>
                  <a:lnTo>
                    <a:pt x="3125" y="3374"/>
                  </a:lnTo>
                  <a:cubicBezTo>
                    <a:pt x="2221" y="3374"/>
                    <a:pt x="1336" y="3478"/>
                    <a:pt x="482" y="3682"/>
                  </a:cubicBezTo>
                  <a:lnTo>
                    <a:pt x="1" y="4613"/>
                  </a:lnTo>
                  <a:lnTo>
                    <a:pt x="482" y="5171"/>
                  </a:lnTo>
                  <a:cubicBezTo>
                    <a:pt x="1321" y="4940"/>
                    <a:pt x="2213" y="4817"/>
                    <a:pt x="3125" y="4817"/>
                  </a:cubicBezTo>
                  <a:lnTo>
                    <a:pt x="5676" y="4817"/>
                  </a:lnTo>
                  <a:lnTo>
                    <a:pt x="5676" y="12655"/>
                  </a:lnTo>
                  <a:lnTo>
                    <a:pt x="7119" y="12655"/>
                  </a:lnTo>
                  <a:lnTo>
                    <a:pt x="71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5714776" y="2847495"/>
              <a:ext cx="179921" cy="179900"/>
            </a:xfrm>
            <a:custGeom>
              <a:rect b="b" l="l" r="r" t="t"/>
              <a:pathLst>
                <a:path extrusionOk="0" h="8446" w="8447">
                  <a:moveTo>
                    <a:pt x="4222" y="1443"/>
                  </a:moveTo>
                  <a:cubicBezTo>
                    <a:pt x="5757" y="1443"/>
                    <a:pt x="6999" y="2690"/>
                    <a:pt x="7003" y="4221"/>
                  </a:cubicBezTo>
                  <a:cubicBezTo>
                    <a:pt x="7003" y="5757"/>
                    <a:pt x="5757" y="7003"/>
                    <a:pt x="4222" y="7003"/>
                  </a:cubicBezTo>
                  <a:cubicBezTo>
                    <a:pt x="2686" y="7003"/>
                    <a:pt x="1444" y="5757"/>
                    <a:pt x="1444" y="4221"/>
                  </a:cubicBezTo>
                  <a:cubicBezTo>
                    <a:pt x="1444" y="2690"/>
                    <a:pt x="2686" y="1443"/>
                    <a:pt x="4222" y="1443"/>
                  </a:cubicBezTo>
                  <a:close/>
                  <a:moveTo>
                    <a:pt x="4222" y="1"/>
                  </a:moveTo>
                  <a:cubicBezTo>
                    <a:pt x="1894" y="1"/>
                    <a:pt x="1" y="1894"/>
                    <a:pt x="1" y="4221"/>
                  </a:cubicBezTo>
                  <a:cubicBezTo>
                    <a:pt x="1" y="6549"/>
                    <a:pt x="1894" y="8446"/>
                    <a:pt x="4222" y="8446"/>
                  </a:cubicBezTo>
                  <a:cubicBezTo>
                    <a:pt x="6549" y="8446"/>
                    <a:pt x="8442" y="6549"/>
                    <a:pt x="8446" y="4221"/>
                  </a:cubicBezTo>
                  <a:cubicBezTo>
                    <a:pt x="8446" y="1894"/>
                    <a:pt x="6549" y="1"/>
                    <a:pt x="4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6016952" y="2606218"/>
              <a:ext cx="132124" cy="30757"/>
            </a:xfrm>
            <a:custGeom>
              <a:rect b="b" l="l" r="r" t="t"/>
              <a:pathLst>
                <a:path extrusionOk="0" h="1444" w="6203">
                  <a:moveTo>
                    <a:pt x="1" y="1"/>
                  </a:moveTo>
                  <a:lnTo>
                    <a:pt x="1" y="1443"/>
                  </a:lnTo>
                  <a:lnTo>
                    <a:pt x="6203" y="1443"/>
                  </a:lnTo>
                  <a:lnTo>
                    <a:pt x="62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5789372" y="2687354"/>
              <a:ext cx="187674" cy="250232"/>
            </a:xfrm>
            <a:custGeom>
              <a:rect b="b" l="l" r="r" t="t"/>
              <a:pathLst>
                <a:path extrusionOk="0" h="11748" w="8811">
                  <a:moveTo>
                    <a:pt x="1620" y="1"/>
                  </a:moveTo>
                  <a:cubicBezTo>
                    <a:pt x="1620" y="1463"/>
                    <a:pt x="2105" y="2871"/>
                    <a:pt x="3001" y="4017"/>
                  </a:cubicBezTo>
                  <a:cubicBezTo>
                    <a:pt x="1062" y="6134"/>
                    <a:pt x="0" y="8854"/>
                    <a:pt x="0" y="11747"/>
                  </a:cubicBezTo>
                  <a:lnTo>
                    <a:pt x="1443" y="11747"/>
                  </a:lnTo>
                  <a:cubicBezTo>
                    <a:pt x="1443" y="7138"/>
                    <a:pt x="4567" y="3252"/>
                    <a:pt x="8811" y="2090"/>
                  </a:cubicBezTo>
                  <a:lnTo>
                    <a:pt x="8811" y="597"/>
                  </a:lnTo>
                  <a:cubicBezTo>
                    <a:pt x="7056" y="1001"/>
                    <a:pt x="5433" y="1824"/>
                    <a:pt x="4044" y="3006"/>
                  </a:cubicBezTo>
                  <a:cubicBezTo>
                    <a:pt x="3409" y="2136"/>
                    <a:pt x="3063" y="1089"/>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5788456" y="2671868"/>
              <a:ext cx="101473" cy="30757"/>
            </a:xfrm>
            <a:custGeom>
              <a:rect b="b" l="l" r="r" t="t"/>
              <a:pathLst>
                <a:path extrusionOk="0" h="1444" w="4764">
                  <a:moveTo>
                    <a:pt x="1" y="0"/>
                  </a:moveTo>
                  <a:lnTo>
                    <a:pt x="1" y="1443"/>
                  </a:lnTo>
                  <a:lnTo>
                    <a:pt x="4764" y="1443"/>
                  </a:lnTo>
                  <a:lnTo>
                    <a:pt x="47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53"/>
          <p:cNvGrpSpPr/>
          <p:nvPr/>
        </p:nvGrpSpPr>
        <p:grpSpPr>
          <a:xfrm>
            <a:off x="6515939" y="2645674"/>
            <a:ext cx="524459" cy="489695"/>
            <a:chOff x="6324687" y="2571306"/>
            <a:chExt cx="524459" cy="489695"/>
          </a:xfrm>
        </p:grpSpPr>
        <p:sp>
          <p:nvSpPr>
            <p:cNvPr id="1751" name="Google Shape;1751;p53"/>
            <p:cNvSpPr/>
            <p:nvPr/>
          </p:nvSpPr>
          <p:spPr>
            <a:xfrm>
              <a:off x="6545151" y="2747189"/>
              <a:ext cx="215556" cy="313813"/>
            </a:xfrm>
            <a:custGeom>
              <a:rect b="b" l="l" r="r" t="t"/>
              <a:pathLst>
                <a:path extrusionOk="0" h="14733" w="10120">
                  <a:moveTo>
                    <a:pt x="7092" y="0"/>
                  </a:moveTo>
                  <a:lnTo>
                    <a:pt x="7092" y="7380"/>
                  </a:lnTo>
                  <a:lnTo>
                    <a:pt x="766" y="3428"/>
                  </a:lnTo>
                  <a:lnTo>
                    <a:pt x="1" y="4656"/>
                  </a:lnTo>
                  <a:lnTo>
                    <a:pt x="7092" y="9080"/>
                  </a:lnTo>
                  <a:lnTo>
                    <a:pt x="7092" y="13290"/>
                  </a:lnTo>
                  <a:lnTo>
                    <a:pt x="5503" y="13290"/>
                  </a:lnTo>
                  <a:lnTo>
                    <a:pt x="5503" y="14732"/>
                  </a:lnTo>
                  <a:lnTo>
                    <a:pt x="10120" y="14732"/>
                  </a:lnTo>
                  <a:lnTo>
                    <a:pt x="10120" y="13290"/>
                  </a:lnTo>
                  <a:lnTo>
                    <a:pt x="8535" y="13290"/>
                  </a:lnTo>
                  <a:lnTo>
                    <a:pt x="85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6566388" y="2779396"/>
              <a:ext cx="67862" cy="87458"/>
            </a:xfrm>
            <a:custGeom>
              <a:rect b="b" l="l" r="r" t="t"/>
              <a:pathLst>
                <a:path extrusionOk="0" h="4106" w="3186">
                  <a:moveTo>
                    <a:pt x="0" y="0"/>
                  </a:moveTo>
                  <a:lnTo>
                    <a:pt x="962" y="4106"/>
                  </a:lnTo>
                  <a:lnTo>
                    <a:pt x="1616" y="4106"/>
                  </a:lnTo>
                  <a:lnTo>
                    <a:pt x="3186" y="962"/>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6386076" y="2779396"/>
              <a:ext cx="200816" cy="87458"/>
            </a:xfrm>
            <a:custGeom>
              <a:rect b="b" l="l" r="r" t="t"/>
              <a:pathLst>
                <a:path extrusionOk="0" h="4106" w="9428">
                  <a:moveTo>
                    <a:pt x="9427" y="0"/>
                  </a:moveTo>
                  <a:lnTo>
                    <a:pt x="1" y="962"/>
                  </a:lnTo>
                  <a:lnTo>
                    <a:pt x="1471" y="4106"/>
                  </a:lnTo>
                  <a:lnTo>
                    <a:pt x="9427" y="4106"/>
                  </a:lnTo>
                  <a:lnTo>
                    <a:pt x="94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6566388" y="2712361"/>
              <a:ext cx="282757" cy="87543"/>
            </a:xfrm>
            <a:custGeom>
              <a:rect b="b" l="l" r="r" t="t"/>
              <a:pathLst>
                <a:path extrusionOk="0" h="4110" w="13275">
                  <a:moveTo>
                    <a:pt x="0" y="0"/>
                  </a:moveTo>
                  <a:lnTo>
                    <a:pt x="962" y="4109"/>
                  </a:lnTo>
                  <a:lnTo>
                    <a:pt x="13274" y="4109"/>
                  </a:lnTo>
                  <a:lnTo>
                    <a:pt x="13274" y="96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6354614" y="2712361"/>
              <a:ext cx="232277" cy="87543"/>
            </a:xfrm>
            <a:custGeom>
              <a:rect b="b" l="l" r="r" t="t"/>
              <a:pathLst>
                <a:path extrusionOk="0" h="4110" w="10905">
                  <a:moveTo>
                    <a:pt x="10904" y="0"/>
                  </a:moveTo>
                  <a:lnTo>
                    <a:pt x="0" y="962"/>
                  </a:lnTo>
                  <a:lnTo>
                    <a:pt x="1478" y="4109"/>
                  </a:lnTo>
                  <a:lnTo>
                    <a:pt x="10904" y="4109"/>
                  </a:lnTo>
                  <a:lnTo>
                    <a:pt x="109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6566388" y="2571306"/>
              <a:ext cx="282757" cy="161560"/>
            </a:xfrm>
            <a:custGeom>
              <a:rect b="b" l="l" r="r" t="t"/>
              <a:pathLst>
                <a:path extrusionOk="0" h="7585" w="13275">
                  <a:moveTo>
                    <a:pt x="962" y="1"/>
                  </a:moveTo>
                  <a:lnTo>
                    <a:pt x="0" y="3790"/>
                  </a:lnTo>
                  <a:lnTo>
                    <a:pt x="962" y="7580"/>
                  </a:lnTo>
                  <a:lnTo>
                    <a:pt x="13274" y="7580"/>
                  </a:lnTo>
                  <a:cubicBezTo>
                    <a:pt x="13272" y="3392"/>
                    <a:pt x="9876" y="1"/>
                    <a:pt x="5691" y="1"/>
                  </a:cubicBezTo>
                  <a:close/>
                  <a:moveTo>
                    <a:pt x="13274" y="7580"/>
                  </a:moveTo>
                  <a:cubicBezTo>
                    <a:pt x="13274" y="7581"/>
                    <a:pt x="13274" y="7583"/>
                    <a:pt x="13274" y="7584"/>
                  </a:cubicBezTo>
                  <a:lnTo>
                    <a:pt x="13274" y="758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6324687" y="2571306"/>
              <a:ext cx="262267" cy="161560"/>
            </a:xfrm>
            <a:custGeom>
              <a:rect b="b" l="l" r="r" t="t"/>
              <a:pathLst>
                <a:path extrusionOk="0" h="7585" w="12313">
                  <a:moveTo>
                    <a:pt x="6965" y="1"/>
                  </a:moveTo>
                  <a:cubicBezTo>
                    <a:pt x="3845" y="1"/>
                    <a:pt x="1163" y="1886"/>
                    <a:pt x="1" y="4583"/>
                  </a:cubicBezTo>
                  <a:lnTo>
                    <a:pt x="1409" y="7584"/>
                  </a:lnTo>
                  <a:lnTo>
                    <a:pt x="12313" y="7584"/>
                  </a:lnTo>
                  <a:lnTo>
                    <a:pt x="123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53"/>
          <p:cNvGrpSpPr/>
          <p:nvPr/>
        </p:nvGrpSpPr>
        <p:grpSpPr>
          <a:xfrm>
            <a:off x="7190388" y="2628255"/>
            <a:ext cx="440112" cy="524533"/>
            <a:chOff x="6995922" y="2492705"/>
            <a:chExt cx="440112" cy="524533"/>
          </a:xfrm>
        </p:grpSpPr>
        <p:sp>
          <p:nvSpPr>
            <p:cNvPr id="1759" name="Google Shape;1759;p53"/>
            <p:cNvSpPr/>
            <p:nvPr/>
          </p:nvSpPr>
          <p:spPr>
            <a:xfrm>
              <a:off x="7242523" y="2492705"/>
              <a:ext cx="193510" cy="414285"/>
            </a:xfrm>
            <a:custGeom>
              <a:rect b="b" l="l" r="r" t="t"/>
              <a:pathLst>
                <a:path extrusionOk="0" h="19450" w="9085">
                  <a:moveTo>
                    <a:pt x="1689" y="1"/>
                  </a:moveTo>
                  <a:lnTo>
                    <a:pt x="1689" y="1367"/>
                  </a:lnTo>
                  <a:lnTo>
                    <a:pt x="920" y="1367"/>
                  </a:lnTo>
                  <a:lnTo>
                    <a:pt x="0" y="19450"/>
                  </a:lnTo>
                  <a:lnTo>
                    <a:pt x="9084" y="18488"/>
                  </a:lnTo>
                  <a:lnTo>
                    <a:pt x="9084" y="1"/>
                  </a:lnTo>
                  <a:lnTo>
                    <a:pt x="6106" y="1"/>
                  </a:lnTo>
                  <a:lnTo>
                    <a:pt x="6106" y="1367"/>
                  </a:lnTo>
                  <a:lnTo>
                    <a:pt x="4663" y="1367"/>
                  </a:lnTo>
                  <a:lnTo>
                    <a:pt x="4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6995922" y="2492705"/>
              <a:ext cx="267166" cy="414285"/>
            </a:xfrm>
            <a:custGeom>
              <a:rect b="b" l="l" r="r" t="t"/>
              <a:pathLst>
                <a:path extrusionOk="0" h="19450" w="12543">
                  <a:moveTo>
                    <a:pt x="4421" y="1"/>
                  </a:moveTo>
                  <a:lnTo>
                    <a:pt x="4421" y="5968"/>
                  </a:lnTo>
                  <a:lnTo>
                    <a:pt x="2978" y="5968"/>
                  </a:lnTo>
                  <a:lnTo>
                    <a:pt x="2978" y="4599"/>
                  </a:lnTo>
                  <a:lnTo>
                    <a:pt x="0" y="4599"/>
                  </a:lnTo>
                  <a:lnTo>
                    <a:pt x="0" y="11697"/>
                  </a:lnTo>
                  <a:lnTo>
                    <a:pt x="4421" y="15222"/>
                  </a:lnTo>
                  <a:lnTo>
                    <a:pt x="4421" y="18488"/>
                  </a:lnTo>
                  <a:lnTo>
                    <a:pt x="12543" y="19450"/>
                  </a:lnTo>
                  <a:lnTo>
                    <a:pt x="12543" y="1367"/>
                  </a:lnTo>
                  <a:lnTo>
                    <a:pt x="11823" y="1367"/>
                  </a:lnTo>
                  <a:lnTo>
                    <a:pt x="11823" y="1"/>
                  </a:lnTo>
                  <a:lnTo>
                    <a:pt x="8842" y="1"/>
                  </a:lnTo>
                  <a:lnTo>
                    <a:pt x="8842" y="1367"/>
                  </a:lnTo>
                  <a:lnTo>
                    <a:pt x="7399" y="1367"/>
                  </a:lnTo>
                  <a:lnTo>
                    <a:pt x="7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7242523" y="2931421"/>
              <a:ext cx="193510" cy="85818"/>
            </a:xfrm>
            <a:custGeom>
              <a:rect b="b" l="l" r="r" t="t"/>
              <a:pathLst>
                <a:path extrusionOk="0" h="4029" w="9085">
                  <a:moveTo>
                    <a:pt x="0" y="1"/>
                  </a:moveTo>
                  <a:lnTo>
                    <a:pt x="966" y="4029"/>
                  </a:lnTo>
                  <a:lnTo>
                    <a:pt x="9084" y="4029"/>
                  </a:lnTo>
                  <a:lnTo>
                    <a:pt x="9084" y="96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3"/>
            <p:cNvSpPr/>
            <p:nvPr/>
          </p:nvSpPr>
          <p:spPr>
            <a:xfrm>
              <a:off x="7090072" y="2931421"/>
              <a:ext cx="173020" cy="85818"/>
            </a:xfrm>
            <a:custGeom>
              <a:rect b="b" l="l" r="r" t="t"/>
              <a:pathLst>
                <a:path extrusionOk="0" h="4029" w="8123">
                  <a:moveTo>
                    <a:pt x="8123" y="1"/>
                  </a:moveTo>
                  <a:lnTo>
                    <a:pt x="1" y="962"/>
                  </a:lnTo>
                  <a:lnTo>
                    <a:pt x="1" y="4029"/>
                  </a:lnTo>
                  <a:lnTo>
                    <a:pt x="8123" y="4029"/>
                  </a:lnTo>
                  <a:lnTo>
                    <a:pt x="81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3"/>
            <p:cNvSpPr/>
            <p:nvPr/>
          </p:nvSpPr>
          <p:spPr>
            <a:xfrm>
              <a:off x="7242523" y="2886518"/>
              <a:ext cx="193510" cy="65412"/>
            </a:xfrm>
            <a:custGeom>
              <a:rect b="b" l="l" r="r" t="t"/>
              <a:pathLst>
                <a:path extrusionOk="0" h="3071" w="9085">
                  <a:moveTo>
                    <a:pt x="966" y="0"/>
                  </a:moveTo>
                  <a:lnTo>
                    <a:pt x="0" y="1535"/>
                  </a:lnTo>
                  <a:lnTo>
                    <a:pt x="966" y="3070"/>
                  </a:lnTo>
                  <a:lnTo>
                    <a:pt x="9084" y="3070"/>
                  </a:lnTo>
                  <a:lnTo>
                    <a:pt x="90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7090072" y="2886518"/>
              <a:ext cx="173020" cy="65412"/>
            </a:xfrm>
            <a:custGeom>
              <a:rect b="b" l="l" r="r" t="t"/>
              <a:pathLst>
                <a:path extrusionOk="0" h="3071" w="8123">
                  <a:moveTo>
                    <a:pt x="1" y="0"/>
                  </a:moveTo>
                  <a:lnTo>
                    <a:pt x="1" y="3070"/>
                  </a:lnTo>
                  <a:lnTo>
                    <a:pt x="8123" y="3070"/>
                  </a:lnTo>
                  <a:lnTo>
                    <a:pt x="8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53"/>
          <p:cNvGrpSpPr/>
          <p:nvPr/>
        </p:nvGrpSpPr>
        <p:grpSpPr>
          <a:xfrm>
            <a:off x="1513513" y="3349659"/>
            <a:ext cx="425433" cy="524525"/>
            <a:chOff x="1551613" y="3322103"/>
            <a:chExt cx="425433" cy="524525"/>
          </a:xfrm>
        </p:grpSpPr>
        <p:sp>
          <p:nvSpPr>
            <p:cNvPr id="1766" name="Google Shape;1766;p53"/>
            <p:cNvSpPr/>
            <p:nvPr/>
          </p:nvSpPr>
          <p:spPr>
            <a:xfrm>
              <a:off x="1743790" y="3324553"/>
              <a:ext cx="233256" cy="274067"/>
            </a:xfrm>
            <a:custGeom>
              <a:rect b="b" l="l" r="r" t="t"/>
              <a:pathLst>
                <a:path extrusionOk="0" h="12867" w="10951">
                  <a:moveTo>
                    <a:pt x="2446" y="1"/>
                  </a:moveTo>
                  <a:cubicBezTo>
                    <a:pt x="1962" y="1"/>
                    <a:pt x="1468" y="997"/>
                    <a:pt x="963" y="997"/>
                  </a:cubicBezTo>
                  <a:lnTo>
                    <a:pt x="1" y="6580"/>
                  </a:lnTo>
                  <a:lnTo>
                    <a:pt x="963" y="12867"/>
                  </a:lnTo>
                  <a:lnTo>
                    <a:pt x="10951" y="12867"/>
                  </a:lnTo>
                  <a:lnTo>
                    <a:pt x="10951" y="9874"/>
                  </a:lnTo>
                  <a:cubicBezTo>
                    <a:pt x="10951" y="8046"/>
                    <a:pt x="10462" y="6338"/>
                    <a:pt x="9604" y="4868"/>
                  </a:cubicBezTo>
                  <a:cubicBezTo>
                    <a:pt x="9323" y="4379"/>
                    <a:pt x="8246" y="4822"/>
                    <a:pt x="7884" y="4387"/>
                  </a:cubicBezTo>
                  <a:cubicBezTo>
                    <a:pt x="7573" y="4010"/>
                    <a:pt x="7981" y="2756"/>
                    <a:pt x="7619" y="2429"/>
                  </a:cubicBezTo>
                  <a:cubicBezTo>
                    <a:pt x="6215" y="1171"/>
                    <a:pt x="4449" y="305"/>
                    <a:pt x="2498" y="5"/>
                  </a:cubicBezTo>
                  <a:cubicBezTo>
                    <a:pt x="2481" y="2"/>
                    <a:pt x="2463" y="1"/>
                    <a:pt x="2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1743790" y="3578056"/>
              <a:ext cx="200646" cy="268572"/>
            </a:xfrm>
            <a:custGeom>
              <a:rect b="b" l="l" r="r" t="t"/>
              <a:pathLst>
                <a:path extrusionOk="0" h="12609" w="9420">
                  <a:moveTo>
                    <a:pt x="1" y="0"/>
                  </a:moveTo>
                  <a:lnTo>
                    <a:pt x="963" y="12609"/>
                  </a:lnTo>
                  <a:cubicBezTo>
                    <a:pt x="5622" y="12609"/>
                    <a:pt x="9420" y="8815"/>
                    <a:pt x="9420" y="4152"/>
                  </a:cubicBezTo>
                  <a:lnTo>
                    <a:pt x="9420" y="966"/>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1584309" y="3578056"/>
              <a:ext cx="180070" cy="268572"/>
            </a:xfrm>
            <a:custGeom>
              <a:rect b="b" l="l" r="r" t="t"/>
              <a:pathLst>
                <a:path extrusionOk="0" h="12609" w="8454">
                  <a:moveTo>
                    <a:pt x="8454" y="0"/>
                  </a:moveTo>
                  <a:lnTo>
                    <a:pt x="1" y="966"/>
                  </a:lnTo>
                  <a:lnTo>
                    <a:pt x="1" y="4156"/>
                  </a:lnTo>
                  <a:cubicBezTo>
                    <a:pt x="1" y="8815"/>
                    <a:pt x="3794" y="12609"/>
                    <a:pt x="8454" y="12609"/>
                  </a:cubicBezTo>
                  <a:lnTo>
                    <a:pt x="8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3"/>
            <p:cNvSpPr/>
            <p:nvPr/>
          </p:nvSpPr>
          <p:spPr>
            <a:xfrm>
              <a:off x="1551613" y="3324467"/>
              <a:ext cx="212766" cy="274088"/>
            </a:xfrm>
            <a:custGeom>
              <a:rect b="b" l="l" r="r" t="t"/>
              <a:pathLst>
                <a:path extrusionOk="0" h="12868" w="9989">
                  <a:moveTo>
                    <a:pt x="8511" y="1"/>
                  </a:moveTo>
                  <a:cubicBezTo>
                    <a:pt x="8493" y="1"/>
                    <a:pt x="8475" y="2"/>
                    <a:pt x="8457" y="5"/>
                  </a:cubicBezTo>
                  <a:cubicBezTo>
                    <a:pt x="6503" y="309"/>
                    <a:pt x="4737" y="1171"/>
                    <a:pt x="3332" y="2429"/>
                  </a:cubicBezTo>
                  <a:cubicBezTo>
                    <a:pt x="2944" y="2775"/>
                    <a:pt x="3490" y="3845"/>
                    <a:pt x="3159" y="4249"/>
                  </a:cubicBezTo>
                  <a:cubicBezTo>
                    <a:pt x="2836" y="4641"/>
                    <a:pt x="1640" y="4372"/>
                    <a:pt x="1374" y="4814"/>
                  </a:cubicBezTo>
                  <a:cubicBezTo>
                    <a:pt x="501" y="6299"/>
                    <a:pt x="1" y="8027"/>
                    <a:pt x="1" y="9878"/>
                  </a:cubicBezTo>
                  <a:lnTo>
                    <a:pt x="1" y="12867"/>
                  </a:lnTo>
                  <a:lnTo>
                    <a:pt x="9989" y="12867"/>
                  </a:lnTo>
                  <a:lnTo>
                    <a:pt x="9989" y="998"/>
                  </a:lnTo>
                  <a:cubicBezTo>
                    <a:pt x="9989" y="998"/>
                    <a:pt x="9028" y="1"/>
                    <a:pt x="8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1581029" y="3376271"/>
              <a:ext cx="95083" cy="96510"/>
            </a:xfrm>
            <a:custGeom>
              <a:rect b="b" l="l" r="r" t="t"/>
              <a:pathLst>
                <a:path extrusionOk="0" h="4531" w="4464">
                  <a:moveTo>
                    <a:pt x="1951" y="1"/>
                  </a:moveTo>
                  <a:cubicBezTo>
                    <a:pt x="1182" y="689"/>
                    <a:pt x="524" y="1494"/>
                    <a:pt x="1" y="2386"/>
                  </a:cubicBezTo>
                  <a:lnTo>
                    <a:pt x="1698" y="4087"/>
                  </a:lnTo>
                  <a:cubicBezTo>
                    <a:pt x="1995" y="4382"/>
                    <a:pt x="2384" y="4530"/>
                    <a:pt x="2774" y="4530"/>
                  </a:cubicBezTo>
                  <a:cubicBezTo>
                    <a:pt x="3167" y="4530"/>
                    <a:pt x="3561" y="4380"/>
                    <a:pt x="3864" y="4079"/>
                  </a:cubicBezTo>
                  <a:cubicBezTo>
                    <a:pt x="4464" y="3479"/>
                    <a:pt x="4464" y="2513"/>
                    <a:pt x="3864" y="1913"/>
                  </a:cubicBezTo>
                  <a:lnTo>
                    <a:pt x="195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1852723" y="3376186"/>
              <a:ext cx="95083" cy="96574"/>
            </a:xfrm>
            <a:custGeom>
              <a:rect b="b" l="l" r="r" t="t"/>
              <a:pathLst>
                <a:path extrusionOk="0" h="4534" w="4464">
                  <a:moveTo>
                    <a:pt x="2509" y="1"/>
                  </a:moveTo>
                  <a:lnTo>
                    <a:pt x="600" y="1909"/>
                  </a:lnTo>
                  <a:cubicBezTo>
                    <a:pt x="0" y="2517"/>
                    <a:pt x="0" y="3483"/>
                    <a:pt x="597" y="4083"/>
                  </a:cubicBezTo>
                  <a:cubicBezTo>
                    <a:pt x="897" y="4383"/>
                    <a:pt x="1288" y="4533"/>
                    <a:pt x="1680" y="4533"/>
                  </a:cubicBezTo>
                  <a:cubicBezTo>
                    <a:pt x="2072" y="4533"/>
                    <a:pt x="2465" y="4383"/>
                    <a:pt x="2767" y="4083"/>
                  </a:cubicBezTo>
                  <a:lnTo>
                    <a:pt x="4463" y="2386"/>
                  </a:lnTo>
                  <a:cubicBezTo>
                    <a:pt x="3940" y="1490"/>
                    <a:pt x="3275" y="690"/>
                    <a:pt x="25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1743875" y="3322103"/>
              <a:ext cx="53207" cy="92868"/>
            </a:xfrm>
            <a:custGeom>
              <a:rect b="b" l="l" r="r" t="t"/>
              <a:pathLst>
                <a:path extrusionOk="0" h="4360" w="2498">
                  <a:moveTo>
                    <a:pt x="963" y="1"/>
                  </a:moveTo>
                  <a:lnTo>
                    <a:pt x="1" y="1793"/>
                  </a:lnTo>
                  <a:lnTo>
                    <a:pt x="963" y="4360"/>
                  </a:lnTo>
                  <a:cubicBezTo>
                    <a:pt x="1809" y="4360"/>
                    <a:pt x="2498" y="3671"/>
                    <a:pt x="2498" y="2825"/>
                  </a:cubicBezTo>
                  <a:lnTo>
                    <a:pt x="2498" y="116"/>
                  </a:lnTo>
                  <a:cubicBezTo>
                    <a:pt x="1998" y="39"/>
                    <a:pt x="1490" y="1"/>
                    <a:pt x="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1731755" y="3322103"/>
              <a:ext cx="32632" cy="92868"/>
            </a:xfrm>
            <a:custGeom>
              <a:rect b="b" l="l" r="r" t="t"/>
              <a:pathLst>
                <a:path extrusionOk="0" h="4360" w="1532">
                  <a:moveTo>
                    <a:pt x="1532" y="1"/>
                  </a:moveTo>
                  <a:cubicBezTo>
                    <a:pt x="1012" y="1"/>
                    <a:pt x="501" y="39"/>
                    <a:pt x="0" y="116"/>
                  </a:cubicBezTo>
                  <a:lnTo>
                    <a:pt x="0" y="2825"/>
                  </a:lnTo>
                  <a:cubicBezTo>
                    <a:pt x="0" y="3671"/>
                    <a:pt x="685" y="4360"/>
                    <a:pt x="1532" y="4360"/>
                  </a:cubicBezTo>
                  <a:lnTo>
                    <a:pt x="15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1743875" y="3534857"/>
              <a:ext cx="168036" cy="127459"/>
            </a:xfrm>
            <a:custGeom>
              <a:rect b="b" l="l" r="r" t="t"/>
              <a:pathLst>
                <a:path extrusionOk="0" h="5984" w="7889">
                  <a:moveTo>
                    <a:pt x="963" y="1"/>
                  </a:moveTo>
                  <a:lnTo>
                    <a:pt x="1" y="2032"/>
                  </a:lnTo>
                  <a:lnTo>
                    <a:pt x="963" y="4341"/>
                  </a:lnTo>
                  <a:lnTo>
                    <a:pt x="2225" y="4341"/>
                  </a:lnTo>
                  <a:cubicBezTo>
                    <a:pt x="2713" y="5314"/>
                    <a:pt x="3729" y="5983"/>
                    <a:pt x="4899" y="5983"/>
                  </a:cubicBezTo>
                  <a:cubicBezTo>
                    <a:pt x="6553" y="5983"/>
                    <a:pt x="7888" y="4648"/>
                    <a:pt x="7888" y="2994"/>
                  </a:cubicBezTo>
                  <a:cubicBezTo>
                    <a:pt x="7884" y="1340"/>
                    <a:pt x="6542" y="1"/>
                    <a:pt x="48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1616857" y="3534857"/>
              <a:ext cx="147524" cy="127459"/>
            </a:xfrm>
            <a:custGeom>
              <a:rect b="b" l="l" r="r" t="t"/>
              <a:pathLst>
                <a:path extrusionOk="0" h="5984" w="6926">
                  <a:moveTo>
                    <a:pt x="2994" y="1"/>
                  </a:moveTo>
                  <a:cubicBezTo>
                    <a:pt x="1343" y="1"/>
                    <a:pt x="0" y="1340"/>
                    <a:pt x="0" y="2994"/>
                  </a:cubicBezTo>
                  <a:cubicBezTo>
                    <a:pt x="0" y="4648"/>
                    <a:pt x="1339" y="5983"/>
                    <a:pt x="2994" y="5983"/>
                  </a:cubicBezTo>
                  <a:cubicBezTo>
                    <a:pt x="4163" y="5983"/>
                    <a:pt x="5171" y="5314"/>
                    <a:pt x="5668" y="4341"/>
                  </a:cubicBezTo>
                  <a:lnTo>
                    <a:pt x="6926" y="4341"/>
                  </a:lnTo>
                  <a:lnTo>
                    <a:pt x="6926" y="4"/>
                  </a:lnTo>
                  <a:lnTo>
                    <a:pt x="2994" y="4"/>
                  </a:lnTo>
                  <a:lnTo>
                    <a:pt x="29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53"/>
          <p:cNvGrpSpPr/>
          <p:nvPr/>
        </p:nvGrpSpPr>
        <p:grpSpPr>
          <a:xfrm>
            <a:off x="2096697" y="3447874"/>
            <a:ext cx="524608" cy="328096"/>
            <a:chOff x="2174644" y="3428395"/>
            <a:chExt cx="524608" cy="328096"/>
          </a:xfrm>
        </p:grpSpPr>
        <p:sp>
          <p:nvSpPr>
            <p:cNvPr id="1777" name="Google Shape;1777;p53"/>
            <p:cNvSpPr/>
            <p:nvPr/>
          </p:nvSpPr>
          <p:spPr>
            <a:xfrm>
              <a:off x="2416495" y="3674017"/>
              <a:ext cx="180304" cy="82474"/>
            </a:xfrm>
            <a:custGeom>
              <a:rect b="b" l="l" r="r" t="t"/>
              <a:pathLst>
                <a:path extrusionOk="0" h="3872" w="8465">
                  <a:moveTo>
                    <a:pt x="962" y="1"/>
                  </a:moveTo>
                  <a:lnTo>
                    <a:pt x="0" y="1463"/>
                  </a:lnTo>
                  <a:lnTo>
                    <a:pt x="962" y="3429"/>
                  </a:lnTo>
                  <a:cubicBezTo>
                    <a:pt x="1701" y="3714"/>
                    <a:pt x="2505" y="3871"/>
                    <a:pt x="3340" y="3871"/>
                  </a:cubicBezTo>
                  <a:lnTo>
                    <a:pt x="8465" y="3871"/>
                  </a:lnTo>
                  <a:lnTo>
                    <a:pt x="8465" y="897"/>
                  </a:lnTo>
                  <a:lnTo>
                    <a:pt x="3340" y="897"/>
                  </a:lnTo>
                  <a:cubicBezTo>
                    <a:pt x="2428" y="897"/>
                    <a:pt x="1597" y="559"/>
                    <a:pt x="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3"/>
            <p:cNvSpPr/>
            <p:nvPr/>
          </p:nvSpPr>
          <p:spPr>
            <a:xfrm>
              <a:off x="2416495" y="3491829"/>
              <a:ext cx="282758" cy="63368"/>
            </a:xfrm>
            <a:custGeom>
              <a:rect b="b" l="l" r="r" t="t"/>
              <a:pathLst>
                <a:path extrusionOk="0" h="2975" w="13275">
                  <a:moveTo>
                    <a:pt x="962" y="1"/>
                  </a:moveTo>
                  <a:lnTo>
                    <a:pt x="0" y="1490"/>
                  </a:lnTo>
                  <a:lnTo>
                    <a:pt x="962" y="2975"/>
                  </a:lnTo>
                  <a:lnTo>
                    <a:pt x="13274" y="2975"/>
                  </a:lnTo>
                  <a:lnTo>
                    <a:pt x="132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2174644" y="3534687"/>
              <a:ext cx="71973" cy="179836"/>
            </a:xfrm>
            <a:custGeom>
              <a:rect b="b" l="l" r="r" t="t"/>
              <a:pathLst>
                <a:path extrusionOk="0" h="8443" w="3379">
                  <a:moveTo>
                    <a:pt x="3378" y="1"/>
                  </a:moveTo>
                  <a:lnTo>
                    <a:pt x="1936" y="963"/>
                  </a:lnTo>
                  <a:lnTo>
                    <a:pt x="1936" y="2756"/>
                  </a:lnTo>
                  <a:cubicBezTo>
                    <a:pt x="1936" y="4518"/>
                    <a:pt x="1247" y="6176"/>
                    <a:pt x="0" y="7423"/>
                  </a:cubicBezTo>
                  <a:lnTo>
                    <a:pt x="1024" y="8442"/>
                  </a:lnTo>
                  <a:cubicBezTo>
                    <a:pt x="2543" y="6926"/>
                    <a:pt x="3378" y="4907"/>
                    <a:pt x="3378" y="2756"/>
                  </a:cubicBezTo>
                  <a:lnTo>
                    <a:pt x="3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3"/>
            <p:cNvSpPr/>
            <p:nvPr/>
          </p:nvSpPr>
          <p:spPr>
            <a:xfrm>
              <a:off x="2215861" y="3428395"/>
              <a:ext cx="160645" cy="126799"/>
            </a:xfrm>
            <a:custGeom>
              <a:rect b="b" l="l" r="r" t="t"/>
              <a:pathLst>
                <a:path extrusionOk="0" h="5953" w="7542">
                  <a:moveTo>
                    <a:pt x="1" y="1"/>
                  </a:moveTo>
                  <a:lnTo>
                    <a:pt x="1" y="5953"/>
                  </a:lnTo>
                  <a:lnTo>
                    <a:pt x="7542" y="5953"/>
                  </a:lnTo>
                  <a:lnTo>
                    <a:pt x="6176" y="2979"/>
                  </a:lnTo>
                  <a:lnTo>
                    <a:pt x="2975" y="2979"/>
                  </a:lnTo>
                  <a:cubicBezTo>
                    <a:pt x="2975" y="1336"/>
                    <a:pt x="164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3"/>
            <p:cNvSpPr/>
            <p:nvPr/>
          </p:nvSpPr>
          <p:spPr>
            <a:xfrm>
              <a:off x="2347395" y="3491915"/>
              <a:ext cx="89609" cy="255131"/>
            </a:xfrm>
            <a:custGeom>
              <a:rect b="b" l="l" r="r" t="t"/>
              <a:pathLst>
                <a:path extrusionOk="0" h="11978" w="4207">
                  <a:moveTo>
                    <a:pt x="1" y="1"/>
                  </a:moveTo>
                  <a:lnTo>
                    <a:pt x="1" y="2975"/>
                  </a:lnTo>
                  <a:lnTo>
                    <a:pt x="1" y="5841"/>
                  </a:lnTo>
                  <a:cubicBezTo>
                    <a:pt x="1" y="8630"/>
                    <a:pt x="1748" y="11020"/>
                    <a:pt x="4206" y="11978"/>
                  </a:cubicBezTo>
                  <a:lnTo>
                    <a:pt x="4206" y="8550"/>
                  </a:lnTo>
                  <a:cubicBezTo>
                    <a:pt x="3456" y="7884"/>
                    <a:pt x="2979" y="6918"/>
                    <a:pt x="2979" y="5841"/>
                  </a:cubicBezTo>
                  <a:lnTo>
                    <a:pt x="2979" y="2975"/>
                  </a:lnTo>
                  <a:lnTo>
                    <a:pt x="4206" y="2975"/>
                  </a:lnTo>
                  <a:lnTo>
                    <a:pt x="42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53"/>
          <p:cNvGrpSpPr/>
          <p:nvPr/>
        </p:nvGrpSpPr>
        <p:grpSpPr>
          <a:xfrm>
            <a:off x="2779057" y="3349660"/>
            <a:ext cx="524608" cy="524524"/>
            <a:chOff x="2805621" y="3334074"/>
            <a:chExt cx="524608" cy="524524"/>
          </a:xfrm>
        </p:grpSpPr>
        <p:sp>
          <p:nvSpPr>
            <p:cNvPr id="1783" name="Google Shape;1783;p53"/>
            <p:cNvSpPr/>
            <p:nvPr/>
          </p:nvSpPr>
          <p:spPr>
            <a:xfrm>
              <a:off x="3047301" y="3334074"/>
              <a:ext cx="120089" cy="85903"/>
            </a:xfrm>
            <a:custGeom>
              <a:rect b="b" l="l" r="r" t="t"/>
              <a:pathLst>
                <a:path extrusionOk="0" h="4033" w="5638">
                  <a:moveTo>
                    <a:pt x="966" y="0"/>
                  </a:moveTo>
                  <a:lnTo>
                    <a:pt x="0" y="4032"/>
                  </a:lnTo>
                  <a:lnTo>
                    <a:pt x="5637" y="3071"/>
                  </a:lnTo>
                  <a:lnTo>
                    <a:pt x="5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2968296" y="3334074"/>
              <a:ext cx="99599" cy="85903"/>
            </a:xfrm>
            <a:custGeom>
              <a:rect b="b" l="l" r="r" t="t"/>
              <a:pathLst>
                <a:path extrusionOk="0" h="4033" w="4676">
                  <a:moveTo>
                    <a:pt x="0" y="0"/>
                  </a:moveTo>
                  <a:lnTo>
                    <a:pt x="0" y="3071"/>
                  </a:lnTo>
                  <a:lnTo>
                    <a:pt x="4675" y="4032"/>
                  </a:lnTo>
                  <a:lnTo>
                    <a:pt x="46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3047386" y="3399468"/>
              <a:ext cx="282843" cy="459121"/>
            </a:xfrm>
            <a:custGeom>
              <a:rect b="b" l="l" r="r" t="t"/>
              <a:pathLst>
                <a:path extrusionOk="0" h="21555" w="13279">
                  <a:moveTo>
                    <a:pt x="962" y="1"/>
                  </a:moveTo>
                  <a:lnTo>
                    <a:pt x="0" y="6838"/>
                  </a:lnTo>
                  <a:lnTo>
                    <a:pt x="962" y="21554"/>
                  </a:lnTo>
                  <a:lnTo>
                    <a:pt x="6303" y="21554"/>
                  </a:lnTo>
                  <a:lnTo>
                    <a:pt x="9369" y="8361"/>
                  </a:lnTo>
                  <a:lnTo>
                    <a:pt x="13278" y="8361"/>
                  </a:lnTo>
                  <a:lnTo>
                    <a:pt x="13278" y="3463"/>
                  </a:lnTo>
                  <a:cubicBezTo>
                    <a:pt x="13274" y="1547"/>
                    <a:pt x="11724" y="1"/>
                    <a:pt x="9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3"/>
            <p:cNvSpPr/>
            <p:nvPr/>
          </p:nvSpPr>
          <p:spPr>
            <a:xfrm>
              <a:off x="2805621" y="3399468"/>
              <a:ext cx="262352" cy="459121"/>
            </a:xfrm>
            <a:custGeom>
              <a:rect b="b" l="l" r="r" t="t"/>
              <a:pathLst>
                <a:path extrusionOk="0" h="21555" w="12317">
                  <a:moveTo>
                    <a:pt x="3463" y="1"/>
                  </a:moveTo>
                  <a:cubicBezTo>
                    <a:pt x="1551" y="1"/>
                    <a:pt x="0" y="1547"/>
                    <a:pt x="0" y="3463"/>
                  </a:cubicBezTo>
                  <a:lnTo>
                    <a:pt x="0" y="8365"/>
                  </a:lnTo>
                  <a:lnTo>
                    <a:pt x="3913" y="8365"/>
                  </a:lnTo>
                  <a:lnTo>
                    <a:pt x="6980" y="21554"/>
                  </a:lnTo>
                  <a:lnTo>
                    <a:pt x="12316" y="21554"/>
                  </a:lnTo>
                  <a:lnTo>
                    <a:pt x="123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3"/>
            <p:cNvSpPr/>
            <p:nvPr/>
          </p:nvSpPr>
          <p:spPr>
            <a:xfrm>
              <a:off x="2888801" y="3577566"/>
              <a:ext cx="65412" cy="281032"/>
            </a:xfrm>
            <a:custGeom>
              <a:rect b="b" l="l" r="r" t="t"/>
              <a:pathLst>
                <a:path extrusionOk="0" h="13194" w="3071">
                  <a:moveTo>
                    <a:pt x="0" y="0"/>
                  </a:moveTo>
                  <a:lnTo>
                    <a:pt x="0" y="13193"/>
                  </a:lnTo>
                  <a:lnTo>
                    <a:pt x="3071" y="13193"/>
                  </a:lnTo>
                  <a:lnTo>
                    <a:pt x="3071" y="3070"/>
                  </a:lnTo>
                  <a:cubicBezTo>
                    <a:pt x="3071" y="1378"/>
                    <a:pt x="1693"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3"/>
            <p:cNvSpPr/>
            <p:nvPr/>
          </p:nvSpPr>
          <p:spPr>
            <a:xfrm>
              <a:off x="3181540" y="3577566"/>
              <a:ext cx="65348" cy="281032"/>
            </a:xfrm>
            <a:custGeom>
              <a:rect b="b" l="l" r="r" t="t"/>
              <a:pathLst>
                <a:path extrusionOk="0" h="13194" w="3068">
                  <a:moveTo>
                    <a:pt x="3067" y="0"/>
                  </a:moveTo>
                  <a:cubicBezTo>
                    <a:pt x="1374" y="0"/>
                    <a:pt x="1" y="1378"/>
                    <a:pt x="1" y="3070"/>
                  </a:cubicBezTo>
                  <a:lnTo>
                    <a:pt x="1" y="13193"/>
                  </a:lnTo>
                  <a:lnTo>
                    <a:pt x="3067" y="13193"/>
                  </a:lnTo>
                  <a:lnTo>
                    <a:pt x="30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53"/>
          <p:cNvGrpSpPr/>
          <p:nvPr/>
        </p:nvGrpSpPr>
        <p:grpSpPr>
          <a:xfrm>
            <a:off x="3461417" y="3349655"/>
            <a:ext cx="524528" cy="524533"/>
            <a:chOff x="3502652" y="3340464"/>
            <a:chExt cx="524528" cy="524533"/>
          </a:xfrm>
        </p:grpSpPr>
        <p:sp>
          <p:nvSpPr>
            <p:cNvPr id="1790" name="Google Shape;1790;p53"/>
            <p:cNvSpPr/>
            <p:nvPr/>
          </p:nvSpPr>
          <p:spPr>
            <a:xfrm>
              <a:off x="3502652" y="3779095"/>
              <a:ext cx="229635" cy="85903"/>
            </a:xfrm>
            <a:custGeom>
              <a:rect b="b" l="l" r="r" t="t"/>
              <a:pathLst>
                <a:path extrusionOk="0" h="4033" w="10781">
                  <a:moveTo>
                    <a:pt x="5387" y="0"/>
                  </a:moveTo>
                  <a:lnTo>
                    <a:pt x="0" y="962"/>
                  </a:lnTo>
                  <a:lnTo>
                    <a:pt x="0" y="4032"/>
                  </a:lnTo>
                  <a:lnTo>
                    <a:pt x="10781" y="4032"/>
                  </a:lnTo>
                  <a:lnTo>
                    <a:pt x="10781" y="962"/>
                  </a:lnTo>
                  <a:lnTo>
                    <a:pt x="5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3797606" y="3779095"/>
              <a:ext cx="229571" cy="85903"/>
            </a:xfrm>
            <a:custGeom>
              <a:rect b="b" l="l" r="r" t="t"/>
              <a:pathLst>
                <a:path extrusionOk="0" h="4033" w="10778">
                  <a:moveTo>
                    <a:pt x="5387" y="0"/>
                  </a:moveTo>
                  <a:lnTo>
                    <a:pt x="0" y="962"/>
                  </a:lnTo>
                  <a:lnTo>
                    <a:pt x="0" y="4032"/>
                  </a:lnTo>
                  <a:lnTo>
                    <a:pt x="10777" y="4032"/>
                  </a:lnTo>
                  <a:lnTo>
                    <a:pt x="10777" y="962"/>
                  </a:lnTo>
                  <a:lnTo>
                    <a:pt x="5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3"/>
            <p:cNvSpPr/>
            <p:nvPr/>
          </p:nvSpPr>
          <p:spPr>
            <a:xfrm>
              <a:off x="3744417" y="3340464"/>
              <a:ext cx="282757" cy="459122"/>
            </a:xfrm>
            <a:custGeom>
              <a:rect b="b" l="l" r="r" t="t"/>
              <a:pathLst>
                <a:path extrusionOk="0" h="21555" w="13275">
                  <a:moveTo>
                    <a:pt x="962" y="0"/>
                  </a:moveTo>
                  <a:lnTo>
                    <a:pt x="0" y="6876"/>
                  </a:lnTo>
                  <a:lnTo>
                    <a:pt x="962" y="13293"/>
                  </a:lnTo>
                  <a:lnTo>
                    <a:pt x="2497" y="13293"/>
                  </a:lnTo>
                  <a:lnTo>
                    <a:pt x="2497" y="21554"/>
                  </a:lnTo>
                  <a:lnTo>
                    <a:pt x="13274" y="21554"/>
                  </a:lnTo>
                  <a:lnTo>
                    <a:pt x="13274" y="7453"/>
                  </a:lnTo>
                  <a:lnTo>
                    <a:pt x="12312" y="6010"/>
                  </a:lnTo>
                  <a:lnTo>
                    <a:pt x="13274" y="4390"/>
                  </a:lnTo>
                  <a:lnTo>
                    <a:pt x="13274" y="0"/>
                  </a:lnTo>
                  <a:lnTo>
                    <a:pt x="7884" y="0"/>
                  </a:lnTo>
                  <a:lnTo>
                    <a:pt x="6637" y="962"/>
                  </a:lnTo>
                  <a:lnTo>
                    <a:pt x="48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3"/>
            <p:cNvSpPr/>
            <p:nvPr/>
          </p:nvSpPr>
          <p:spPr>
            <a:xfrm>
              <a:off x="3502652" y="3340464"/>
              <a:ext cx="262267" cy="459122"/>
            </a:xfrm>
            <a:custGeom>
              <a:rect b="b" l="l" r="r" t="t"/>
              <a:pathLst>
                <a:path extrusionOk="0" h="21555" w="12313">
                  <a:moveTo>
                    <a:pt x="0" y="0"/>
                  </a:moveTo>
                  <a:lnTo>
                    <a:pt x="0" y="4390"/>
                  </a:lnTo>
                  <a:lnTo>
                    <a:pt x="962" y="5914"/>
                  </a:lnTo>
                  <a:lnTo>
                    <a:pt x="0" y="7453"/>
                  </a:lnTo>
                  <a:lnTo>
                    <a:pt x="0" y="21554"/>
                  </a:lnTo>
                  <a:lnTo>
                    <a:pt x="10781" y="21554"/>
                  </a:lnTo>
                  <a:lnTo>
                    <a:pt x="10781" y="13293"/>
                  </a:lnTo>
                  <a:lnTo>
                    <a:pt x="12312" y="13293"/>
                  </a:lnTo>
                  <a:lnTo>
                    <a:pt x="12312" y="0"/>
                  </a:lnTo>
                  <a:lnTo>
                    <a:pt x="8457" y="0"/>
                  </a:lnTo>
                  <a:lnTo>
                    <a:pt x="6879" y="962"/>
                  </a:lnTo>
                  <a:lnTo>
                    <a:pt x="5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3"/>
            <p:cNvSpPr/>
            <p:nvPr/>
          </p:nvSpPr>
          <p:spPr>
            <a:xfrm>
              <a:off x="3502652" y="3340464"/>
              <a:ext cx="180134" cy="158749"/>
            </a:xfrm>
            <a:custGeom>
              <a:rect b="b" l="l" r="r" t="t"/>
              <a:pathLst>
                <a:path extrusionOk="0" h="7453" w="8457">
                  <a:moveTo>
                    <a:pt x="5394" y="0"/>
                  </a:moveTo>
                  <a:cubicBezTo>
                    <a:pt x="5394" y="2424"/>
                    <a:pt x="3424" y="4390"/>
                    <a:pt x="1001" y="4390"/>
                  </a:cubicBezTo>
                  <a:lnTo>
                    <a:pt x="0" y="4390"/>
                  </a:lnTo>
                  <a:lnTo>
                    <a:pt x="0" y="7453"/>
                  </a:lnTo>
                  <a:lnTo>
                    <a:pt x="1001" y="7453"/>
                  </a:lnTo>
                  <a:cubicBezTo>
                    <a:pt x="5113" y="7453"/>
                    <a:pt x="8457" y="4113"/>
                    <a:pt x="8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3"/>
            <p:cNvSpPr/>
            <p:nvPr/>
          </p:nvSpPr>
          <p:spPr>
            <a:xfrm>
              <a:off x="3847109" y="3340464"/>
              <a:ext cx="180070" cy="158749"/>
            </a:xfrm>
            <a:custGeom>
              <a:rect b="b" l="l" r="r" t="t"/>
              <a:pathLst>
                <a:path extrusionOk="0" h="7453" w="8454">
                  <a:moveTo>
                    <a:pt x="0" y="0"/>
                  </a:moveTo>
                  <a:cubicBezTo>
                    <a:pt x="0" y="4113"/>
                    <a:pt x="3340" y="7453"/>
                    <a:pt x="7453" y="7453"/>
                  </a:cubicBezTo>
                  <a:lnTo>
                    <a:pt x="8453" y="7453"/>
                  </a:lnTo>
                  <a:lnTo>
                    <a:pt x="8453" y="4390"/>
                  </a:lnTo>
                  <a:lnTo>
                    <a:pt x="7453" y="4390"/>
                  </a:lnTo>
                  <a:cubicBezTo>
                    <a:pt x="5029" y="4390"/>
                    <a:pt x="3063" y="2424"/>
                    <a:pt x="3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53"/>
          <p:cNvGrpSpPr/>
          <p:nvPr/>
        </p:nvGrpSpPr>
        <p:grpSpPr>
          <a:xfrm>
            <a:off x="4143696" y="3349653"/>
            <a:ext cx="497650" cy="524538"/>
            <a:chOff x="4140019" y="3273984"/>
            <a:chExt cx="497650" cy="524538"/>
          </a:xfrm>
        </p:grpSpPr>
        <p:sp>
          <p:nvSpPr>
            <p:cNvPr id="1797" name="Google Shape;1797;p53"/>
            <p:cNvSpPr/>
            <p:nvPr/>
          </p:nvSpPr>
          <p:spPr>
            <a:xfrm>
              <a:off x="4140019" y="3369136"/>
              <a:ext cx="83773" cy="412986"/>
            </a:xfrm>
            <a:custGeom>
              <a:rect b="b" l="l" r="r" t="t"/>
              <a:pathLst>
                <a:path extrusionOk="0" h="19389" w="3933">
                  <a:moveTo>
                    <a:pt x="3451" y="1"/>
                  </a:moveTo>
                  <a:cubicBezTo>
                    <a:pt x="1547" y="1"/>
                    <a:pt x="0" y="1548"/>
                    <a:pt x="0" y="3452"/>
                  </a:cubicBezTo>
                  <a:lnTo>
                    <a:pt x="0" y="15937"/>
                  </a:lnTo>
                  <a:cubicBezTo>
                    <a:pt x="0" y="17838"/>
                    <a:pt x="1547" y="19389"/>
                    <a:pt x="3451" y="19389"/>
                  </a:cubicBezTo>
                  <a:lnTo>
                    <a:pt x="3932" y="18719"/>
                  </a:lnTo>
                  <a:lnTo>
                    <a:pt x="3451" y="17950"/>
                  </a:lnTo>
                  <a:cubicBezTo>
                    <a:pt x="2339" y="17950"/>
                    <a:pt x="1443" y="17045"/>
                    <a:pt x="1443" y="15937"/>
                  </a:cubicBezTo>
                  <a:lnTo>
                    <a:pt x="1443" y="3452"/>
                  </a:lnTo>
                  <a:cubicBezTo>
                    <a:pt x="1443" y="2344"/>
                    <a:pt x="2347" y="1444"/>
                    <a:pt x="3451" y="1444"/>
                  </a:cubicBezTo>
                  <a:lnTo>
                    <a:pt x="3932" y="678"/>
                  </a:lnTo>
                  <a:lnTo>
                    <a:pt x="3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3"/>
            <p:cNvSpPr/>
            <p:nvPr/>
          </p:nvSpPr>
          <p:spPr>
            <a:xfrm>
              <a:off x="4553896" y="3368986"/>
              <a:ext cx="83773" cy="413135"/>
            </a:xfrm>
            <a:custGeom>
              <a:rect b="b" l="l" r="r" t="t"/>
              <a:pathLst>
                <a:path extrusionOk="0" h="19396" w="3933">
                  <a:moveTo>
                    <a:pt x="481" y="0"/>
                  </a:moveTo>
                  <a:lnTo>
                    <a:pt x="0" y="727"/>
                  </a:lnTo>
                  <a:lnTo>
                    <a:pt x="481" y="1443"/>
                  </a:lnTo>
                  <a:cubicBezTo>
                    <a:pt x="1589" y="1443"/>
                    <a:pt x="2489" y="2351"/>
                    <a:pt x="2489" y="3455"/>
                  </a:cubicBezTo>
                  <a:lnTo>
                    <a:pt x="2489" y="15940"/>
                  </a:lnTo>
                  <a:cubicBezTo>
                    <a:pt x="2489" y="17052"/>
                    <a:pt x="1585" y="17953"/>
                    <a:pt x="481" y="17953"/>
                  </a:cubicBezTo>
                  <a:lnTo>
                    <a:pt x="0" y="18626"/>
                  </a:lnTo>
                  <a:lnTo>
                    <a:pt x="481" y="19396"/>
                  </a:lnTo>
                  <a:cubicBezTo>
                    <a:pt x="2385" y="19396"/>
                    <a:pt x="3928" y="17845"/>
                    <a:pt x="3932" y="15940"/>
                  </a:cubicBezTo>
                  <a:lnTo>
                    <a:pt x="3932" y="3455"/>
                  </a:lnTo>
                  <a:cubicBezTo>
                    <a:pt x="3932" y="1551"/>
                    <a:pt x="2385" y="0"/>
                    <a:pt x="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3"/>
            <p:cNvSpPr/>
            <p:nvPr/>
          </p:nvSpPr>
          <p:spPr>
            <a:xfrm>
              <a:off x="4378589" y="3273984"/>
              <a:ext cx="110568" cy="88864"/>
            </a:xfrm>
            <a:custGeom>
              <a:rect b="b" l="l" r="r" t="t"/>
              <a:pathLst>
                <a:path extrusionOk="0" h="4172" w="5191">
                  <a:moveTo>
                    <a:pt x="1514" y="1"/>
                  </a:moveTo>
                  <a:cubicBezTo>
                    <a:pt x="1505" y="1"/>
                    <a:pt x="1495" y="1"/>
                    <a:pt x="1485" y="1"/>
                  </a:cubicBezTo>
                  <a:lnTo>
                    <a:pt x="481" y="5"/>
                  </a:lnTo>
                  <a:lnTo>
                    <a:pt x="0" y="771"/>
                  </a:lnTo>
                  <a:lnTo>
                    <a:pt x="481" y="1448"/>
                  </a:lnTo>
                  <a:lnTo>
                    <a:pt x="1485" y="1444"/>
                  </a:lnTo>
                  <a:lnTo>
                    <a:pt x="1489" y="1444"/>
                  </a:lnTo>
                  <a:cubicBezTo>
                    <a:pt x="2093" y="1444"/>
                    <a:pt x="2655" y="1675"/>
                    <a:pt x="3082" y="2102"/>
                  </a:cubicBezTo>
                  <a:cubicBezTo>
                    <a:pt x="3509" y="2525"/>
                    <a:pt x="3748" y="3091"/>
                    <a:pt x="3748" y="3691"/>
                  </a:cubicBezTo>
                  <a:lnTo>
                    <a:pt x="4467" y="4172"/>
                  </a:lnTo>
                  <a:lnTo>
                    <a:pt x="5191" y="3691"/>
                  </a:lnTo>
                  <a:cubicBezTo>
                    <a:pt x="5191" y="2702"/>
                    <a:pt x="4806" y="1775"/>
                    <a:pt x="4102" y="1078"/>
                  </a:cubicBezTo>
                  <a:cubicBezTo>
                    <a:pt x="3408" y="385"/>
                    <a:pt x="2489" y="1"/>
                    <a:pt x="1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3"/>
            <p:cNvSpPr/>
            <p:nvPr/>
          </p:nvSpPr>
          <p:spPr>
            <a:xfrm>
              <a:off x="4287528" y="3274069"/>
              <a:ext cx="101324" cy="89183"/>
            </a:xfrm>
            <a:custGeom>
              <a:rect b="b" l="l" r="r" t="t"/>
              <a:pathLst>
                <a:path extrusionOk="0" h="4187" w="4757">
                  <a:moveTo>
                    <a:pt x="3687" y="1"/>
                  </a:moveTo>
                  <a:cubicBezTo>
                    <a:pt x="2702" y="5"/>
                    <a:pt x="1774" y="389"/>
                    <a:pt x="1078" y="1090"/>
                  </a:cubicBezTo>
                  <a:cubicBezTo>
                    <a:pt x="378" y="1794"/>
                    <a:pt x="1" y="2721"/>
                    <a:pt x="1" y="3706"/>
                  </a:cubicBezTo>
                  <a:lnTo>
                    <a:pt x="762" y="4187"/>
                  </a:lnTo>
                  <a:lnTo>
                    <a:pt x="1443" y="3706"/>
                  </a:lnTo>
                  <a:cubicBezTo>
                    <a:pt x="1436" y="2463"/>
                    <a:pt x="2448" y="1448"/>
                    <a:pt x="3694" y="1448"/>
                  </a:cubicBezTo>
                  <a:lnTo>
                    <a:pt x="4756" y="1444"/>
                  </a:lnTo>
                  <a:lnTo>
                    <a:pt x="47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4368343" y="3352755"/>
              <a:ext cx="195790" cy="445766"/>
            </a:xfrm>
            <a:custGeom>
              <a:rect b="b" l="l" r="r" t="t"/>
              <a:pathLst>
                <a:path extrusionOk="0" h="20928" w="9192">
                  <a:moveTo>
                    <a:pt x="6214" y="0"/>
                  </a:moveTo>
                  <a:lnTo>
                    <a:pt x="0" y="966"/>
                  </a:lnTo>
                  <a:lnTo>
                    <a:pt x="962" y="20927"/>
                  </a:lnTo>
                  <a:lnTo>
                    <a:pt x="9192" y="20927"/>
                  </a:lnTo>
                  <a:lnTo>
                    <a:pt x="91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3"/>
            <p:cNvSpPr/>
            <p:nvPr/>
          </p:nvSpPr>
          <p:spPr>
            <a:xfrm>
              <a:off x="4213528" y="3352755"/>
              <a:ext cx="175320" cy="445766"/>
            </a:xfrm>
            <a:custGeom>
              <a:rect b="b" l="l" r="r" t="t"/>
              <a:pathLst>
                <a:path extrusionOk="0" h="20928" w="8231">
                  <a:moveTo>
                    <a:pt x="0" y="0"/>
                  </a:moveTo>
                  <a:lnTo>
                    <a:pt x="0" y="20927"/>
                  </a:lnTo>
                  <a:lnTo>
                    <a:pt x="8230" y="20927"/>
                  </a:lnTo>
                  <a:lnTo>
                    <a:pt x="8230" y="966"/>
                  </a:lnTo>
                  <a:lnTo>
                    <a:pt x="29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3"/>
            <p:cNvSpPr/>
            <p:nvPr/>
          </p:nvSpPr>
          <p:spPr>
            <a:xfrm>
              <a:off x="4276962" y="3352755"/>
              <a:ext cx="111889" cy="382335"/>
            </a:xfrm>
            <a:custGeom>
              <a:rect b="b" l="l" r="r" t="t"/>
              <a:pathLst>
                <a:path extrusionOk="0" h="17950" w="5253">
                  <a:moveTo>
                    <a:pt x="0" y="0"/>
                  </a:moveTo>
                  <a:lnTo>
                    <a:pt x="0" y="3944"/>
                  </a:lnTo>
                  <a:lnTo>
                    <a:pt x="481" y="4644"/>
                  </a:lnTo>
                  <a:lnTo>
                    <a:pt x="0" y="5522"/>
                  </a:lnTo>
                  <a:lnTo>
                    <a:pt x="0" y="10454"/>
                  </a:lnTo>
                  <a:lnTo>
                    <a:pt x="481" y="11378"/>
                  </a:lnTo>
                  <a:lnTo>
                    <a:pt x="0" y="12162"/>
                  </a:lnTo>
                  <a:lnTo>
                    <a:pt x="0" y="17099"/>
                  </a:lnTo>
                  <a:lnTo>
                    <a:pt x="1347" y="17949"/>
                  </a:lnTo>
                  <a:lnTo>
                    <a:pt x="5252" y="17949"/>
                  </a:lnTo>
                  <a:lnTo>
                    <a:pt x="52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3"/>
            <p:cNvSpPr/>
            <p:nvPr/>
          </p:nvSpPr>
          <p:spPr>
            <a:xfrm>
              <a:off x="4388835" y="3352755"/>
              <a:ext cx="111889" cy="382335"/>
            </a:xfrm>
            <a:custGeom>
              <a:rect b="b" l="l" r="r" t="t"/>
              <a:pathLst>
                <a:path extrusionOk="0" h="17950" w="5253">
                  <a:moveTo>
                    <a:pt x="0" y="0"/>
                  </a:moveTo>
                  <a:lnTo>
                    <a:pt x="0" y="17949"/>
                  </a:lnTo>
                  <a:lnTo>
                    <a:pt x="3905" y="17949"/>
                  </a:lnTo>
                  <a:lnTo>
                    <a:pt x="5252" y="17099"/>
                  </a:lnTo>
                  <a:lnTo>
                    <a:pt x="5252" y="12162"/>
                  </a:lnTo>
                  <a:lnTo>
                    <a:pt x="4771" y="11308"/>
                  </a:lnTo>
                  <a:lnTo>
                    <a:pt x="5252" y="10454"/>
                  </a:lnTo>
                  <a:lnTo>
                    <a:pt x="5252" y="5522"/>
                  </a:lnTo>
                  <a:lnTo>
                    <a:pt x="4771" y="4718"/>
                  </a:lnTo>
                  <a:lnTo>
                    <a:pt x="5252" y="3944"/>
                  </a:lnTo>
                  <a:lnTo>
                    <a:pt x="52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3"/>
            <p:cNvSpPr/>
            <p:nvPr/>
          </p:nvSpPr>
          <p:spPr>
            <a:xfrm>
              <a:off x="4378589" y="3436766"/>
              <a:ext cx="122134" cy="298328"/>
            </a:xfrm>
            <a:custGeom>
              <a:rect b="b" l="l" r="r" t="t"/>
              <a:pathLst>
                <a:path extrusionOk="0" h="14006" w="5734">
                  <a:moveTo>
                    <a:pt x="481" y="0"/>
                  </a:moveTo>
                  <a:lnTo>
                    <a:pt x="0" y="750"/>
                  </a:lnTo>
                  <a:lnTo>
                    <a:pt x="481" y="1443"/>
                  </a:lnTo>
                  <a:lnTo>
                    <a:pt x="3240" y="1443"/>
                  </a:lnTo>
                  <a:lnTo>
                    <a:pt x="481" y="3186"/>
                  </a:lnTo>
                  <a:lnTo>
                    <a:pt x="0" y="3998"/>
                  </a:lnTo>
                  <a:lnTo>
                    <a:pt x="481" y="4894"/>
                  </a:lnTo>
                  <a:lnTo>
                    <a:pt x="3240" y="6641"/>
                  </a:lnTo>
                  <a:lnTo>
                    <a:pt x="481" y="6641"/>
                  </a:lnTo>
                  <a:lnTo>
                    <a:pt x="0" y="7410"/>
                  </a:lnTo>
                  <a:lnTo>
                    <a:pt x="481" y="8084"/>
                  </a:lnTo>
                  <a:lnTo>
                    <a:pt x="3240" y="8084"/>
                  </a:lnTo>
                  <a:lnTo>
                    <a:pt x="481" y="9831"/>
                  </a:lnTo>
                  <a:lnTo>
                    <a:pt x="0" y="10681"/>
                  </a:lnTo>
                  <a:lnTo>
                    <a:pt x="481" y="11539"/>
                  </a:lnTo>
                  <a:lnTo>
                    <a:pt x="4386" y="14005"/>
                  </a:lnTo>
                  <a:lnTo>
                    <a:pt x="5733" y="14005"/>
                  </a:lnTo>
                  <a:lnTo>
                    <a:pt x="5733" y="13155"/>
                  </a:lnTo>
                  <a:lnTo>
                    <a:pt x="1832" y="10685"/>
                  </a:lnTo>
                  <a:lnTo>
                    <a:pt x="5733" y="8218"/>
                  </a:lnTo>
                  <a:lnTo>
                    <a:pt x="5733" y="6510"/>
                  </a:lnTo>
                  <a:lnTo>
                    <a:pt x="1832" y="4044"/>
                  </a:lnTo>
                  <a:lnTo>
                    <a:pt x="5733" y="1578"/>
                  </a:lnTo>
                  <a:lnTo>
                    <a:pt x="57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3"/>
            <p:cNvSpPr/>
            <p:nvPr/>
          </p:nvSpPr>
          <p:spPr>
            <a:xfrm>
              <a:off x="4276962" y="3436766"/>
              <a:ext cx="111889" cy="298328"/>
            </a:xfrm>
            <a:custGeom>
              <a:rect b="b" l="l" r="r" t="t"/>
              <a:pathLst>
                <a:path extrusionOk="0" h="14006" w="5253">
                  <a:moveTo>
                    <a:pt x="0" y="0"/>
                  </a:moveTo>
                  <a:lnTo>
                    <a:pt x="0" y="1578"/>
                  </a:lnTo>
                  <a:lnTo>
                    <a:pt x="3902" y="4044"/>
                  </a:lnTo>
                  <a:lnTo>
                    <a:pt x="0" y="6510"/>
                  </a:lnTo>
                  <a:lnTo>
                    <a:pt x="0" y="8218"/>
                  </a:lnTo>
                  <a:lnTo>
                    <a:pt x="3902" y="10685"/>
                  </a:lnTo>
                  <a:lnTo>
                    <a:pt x="0" y="13155"/>
                  </a:lnTo>
                  <a:lnTo>
                    <a:pt x="0" y="14005"/>
                  </a:lnTo>
                  <a:lnTo>
                    <a:pt x="1347" y="14005"/>
                  </a:lnTo>
                  <a:lnTo>
                    <a:pt x="5252" y="11539"/>
                  </a:lnTo>
                  <a:lnTo>
                    <a:pt x="5252" y="9831"/>
                  </a:lnTo>
                  <a:lnTo>
                    <a:pt x="2490" y="8084"/>
                  </a:lnTo>
                  <a:lnTo>
                    <a:pt x="5252" y="8084"/>
                  </a:lnTo>
                  <a:lnTo>
                    <a:pt x="5252" y="6641"/>
                  </a:lnTo>
                  <a:lnTo>
                    <a:pt x="2490" y="6641"/>
                  </a:lnTo>
                  <a:lnTo>
                    <a:pt x="5252" y="4894"/>
                  </a:lnTo>
                  <a:lnTo>
                    <a:pt x="5252" y="3186"/>
                  </a:lnTo>
                  <a:lnTo>
                    <a:pt x="2490" y="1443"/>
                  </a:lnTo>
                  <a:lnTo>
                    <a:pt x="5252" y="1443"/>
                  </a:lnTo>
                  <a:lnTo>
                    <a:pt x="52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53"/>
          <p:cNvGrpSpPr/>
          <p:nvPr/>
        </p:nvGrpSpPr>
        <p:grpSpPr>
          <a:xfrm>
            <a:off x="4799098" y="3349664"/>
            <a:ext cx="265791" cy="524515"/>
            <a:chOff x="4812703" y="3243843"/>
            <a:chExt cx="265791" cy="524515"/>
          </a:xfrm>
        </p:grpSpPr>
        <p:sp>
          <p:nvSpPr>
            <p:cNvPr id="1808" name="Google Shape;1808;p53"/>
            <p:cNvSpPr/>
            <p:nvPr/>
          </p:nvSpPr>
          <p:spPr>
            <a:xfrm>
              <a:off x="4925150" y="3288746"/>
              <a:ext cx="153339" cy="479612"/>
            </a:xfrm>
            <a:custGeom>
              <a:rect b="b" l="l" r="r" t="t"/>
              <a:pathLst>
                <a:path extrusionOk="0" h="22517" w="7199">
                  <a:moveTo>
                    <a:pt x="0" y="1"/>
                  </a:moveTo>
                  <a:lnTo>
                    <a:pt x="962" y="22516"/>
                  </a:lnTo>
                  <a:lnTo>
                    <a:pt x="7199" y="22516"/>
                  </a:lnTo>
                  <a:lnTo>
                    <a:pt x="7199" y="18353"/>
                  </a:lnTo>
                  <a:lnTo>
                    <a:pt x="6718" y="17630"/>
                  </a:lnTo>
                  <a:lnTo>
                    <a:pt x="7199" y="16910"/>
                  </a:lnTo>
                  <a:lnTo>
                    <a:pt x="7199" y="15283"/>
                  </a:lnTo>
                  <a:lnTo>
                    <a:pt x="6718" y="14560"/>
                  </a:lnTo>
                  <a:lnTo>
                    <a:pt x="7199" y="13840"/>
                  </a:lnTo>
                  <a:lnTo>
                    <a:pt x="7199" y="12216"/>
                  </a:lnTo>
                  <a:lnTo>
                    <a:pt x="6718" y="11493"/>
                  </a:lnTo>
                  <a:lnTo>
                    <a:pt x="7199" y="10774"/>
                  </a:lnTo>
                  <a:lnTo>
                    <a:pt x="7199" y="9146"/>
                  </a:lnTo>
                  <a:lnTo>
                    <a:pt x="6718" y="8427"/>
                  </a:lnTo>
                  <a:lnTo>
                    <a:pt x="7199" y="7703"/>
                  </a:lnTo>
                  <a:lnTo>
                    <a:pt x="7199" y="4029"/>
                  </a:lnTo>
                  <a:lnTo>
                    <a:pt x="3948" y="96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3"/>
            <p:cNvSpPr/>
            <p:nvPr/>
          </p:nvSpPr>
          <p:spPr>
            <a:xfrm>
              <a:off x="4812703" y="3288746"/>
              <a:ext cx="132955" cy="479612"/>
            </a:xfrm>
            <a:custGeom>
              <a:rect b="b" l="l" r="r" t="t"/>
              <a:pathLst>
                <a:path extrusionOk="0" h="22517" w="6242">
                  <a:moveTo>
                    <a:pt x="6241" y="1"/>
                  </a:moveTo>
                  <a:lnTo>
                    <a:pt x="3252" y="962"/>
                  </a:lnTo>
                  <a:lnTo>
                    <a:pt x="0" y="4029"/>
                  </a:lnTo>
                  <a:lnTo>
                    <a:pt x="0" y="7703"/>
                  </a:lnTo>
                  <a:lnTo>
                    <a:pt x="481" y="8427"/>
                  </a:lnTo>
                  <a:lnTo>
                    <a:pt x="0" y="9146"/>
                  </a:lnTo>
                  <a:lnTo>
                    <a:pt x="0" y="10774"/>
                  </a:lnTo>
                  <a:lnTo>
                    <a:pt x="481" y="11493"/>
                  </a:lnTo>
                  <a:lnTo>
                    <a:pt x="0" y="12216"/>
                  </a:lnTo>
                  <a:lnTo>
                    <a:pt x="0" y="13840"/>
                  </a:lnTo>
                  <a:lnTo>
                    <a:pt x="481" y="14560"/>
                  </a:lnTo>
                  <a:lnTo>
                    <a:pt x="0" y="15283"/>
                  </a:lnTo>
                  <a:lnTo>
                    <a:pt x="0" y="16910"/>
                  </a:lnTo>
                  <a:lnTo>
                    <a:pt x="481" y="17630"/>
                  </a:lnTo>
                  <a:lnTo>
                    <a:pt x="0" y="18353"/>
                  </a:lnTo>
                  <a:lnTo>
                    <a:pt x="0" y="22516"/>
                  </a:lnTo>
                  <a:lnTo>
                    <a:pt x="6241" y="22516"/>
                  </a:lnTo>
                  <a:lnTo>
                    <a:pt x="62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4812703" y="3452827"/>
              <a:ext cx="49033" cy="30757"/>
            </a:xfrm>
            <a:custGeom>
              <a:rect b="b" l="l" r="r" t="t"/>
              <a:pathLst>
                <a:path extrusionOk="0" h="1444" w="2302">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p:nvPr/>
          </p:nvSpPr>
          <p:spPr>
            <a:xfrm>
              <a:off x="4812703" y="3518136"/>
              <a:ext cx="49033" cy="30757"/>
            </a:xfrm>
            <a:custGeom>
              <a:rect b="b" l="l" r="r" t="t"/>
              <a:pathLst>
                <a:path extrusionOk="0" h="1444" w="2302">
                  <a:moveTo>
                    <a:pt x="0" y="1"/>
                  </a:moveTo>
                  <a:lnTo>
                    <a:pt x="0" y="1444"/>
                  </a:lnTo>
                  <a:lnTo>
                    <a:pt x="2301" y="1444"/>
                  </a:lnTo>
                  <a:lnTo>
                    <a:pt x="2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3"/>
            <p:cNvSpPr/>
            <p:nvPr/>
          </p:nvSpPr>
          <p:spPr>
            <a:xfrm>
              <a:off x="4812703" y="3583552"/>
              <a:ext cx="49033" cy="30736"/>
            </a:xfrm>
            <a:custGeom>
              <a:rect b="b" l="l" r="r" t="t"/>
              <a:pathLst>
                <a:path extrusionOk="0" h="1443" w="2302">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3"/>
            <p:cNvSpPr/>
            <p:nvPr/>
          </p:nvSpPr>
          <p:spPr>
            <a:xfrm>
              <a:off x="4812703" y="3648946"/>
              <a:ext cx="49033" cy="30757"/>
            </a:xfrm>
            <a:custGeom>
              <a:rect b="b" l="l" r="r" t="t"/>
              <a:pathLst>
                <a:path extrusionOk="0" h="1444" w="2302">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3"/>
            <p:cNvSpPr/>
            <p:nvPr/>
          </p:nvSpPr>
          <p:spPr>
            <a:xfrm>
              <a:off x="5029482" y="3452827"/>
              <a:ext cx="49011" cy="30757"/>
            </a:xfrm>
            <a:custGeom>
              <a:rect b="b" l="l" r="r" t="t"/>
              <a:pathLst>
                <a:path extrusionOk="0" h="1444" w="2301">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5029482" y="3518136"/>
              <a:ext cx="49011" cy="30757"/>
            </a:xfrm>
            <a:custGeom>
              <a:rect b="b" l="l" r="r" t="t"/>
              <a:pathLst>
                <a:path extrusionOk="0" h="1444" w="2301">
                  <a:moveTo>
                    <a:pt x="0" y="1"/>
                  </a:moveTo>
                  <a:lnTo>
                    <a:pt x="0" y="1444"/>
                  </a:lnTo>
                  <a:lnTo>
                    <a:pt x="2301" y="1444"/>
                  </a:lnTo>
                  <a:lnTo>
                    <a:pt x="2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a:off x="5029482" y="3583552"/>
              <a:ext cx="49011" cy="30736"/>
            </a:xfrm>
            <a:custGeom>
              <a:rect b="b" l="l" r="r" t="t"/>
              <a:pathLst>
                <a:path extrusionOk="0" h="1443" w="2301">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a:off x="5029482" y="3648946"/>
              <a:ext cx="49011" cy="30757"/>
            </a:xfrm>
            <a:custGeom>
              <a:rect b="b" l="l" r="r" t="t"/>
              <a:pathLst>
                <a:path extrusionOk="0" h="1444" w="2301">
                  <a:moveTo>
                    <a:pt x="0" y="0"/>
                  </a:moveTo>
                  <a:lnTo>
                    <a:pt x="0" y="1443"/>
                  </a:lnTo>
                  <a:lnTo>
                    <a:pt x="2301" y="1443"/>
                  </a:lnTo>
                  <a:lnTo>
                    <a:pt x="2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a:off x="4925150" y="3243843"/>
              <a:ext cx="84092" cy="65412"/>
            </a:xfrm>
            <a:custGeom>
              <a:rect b="b" l="l" r="r" t="t"/>
              <a:pathLst>
                <a:path extrusionOk="0" h="3071" w="3948">
                  <a:moveTo>
                    <a:pt x="962" y="0"/>
                  </a:moveTo>
                  <a:lnTo>
                    <a:pt x="0" y="1535"/>
                  </a:lnTo>
                  <a:lnTo>
                    <a:pt x="962" y="3070"/>
                  </a:lnTo>
                  <a:lnTo>
                    <a:pt x="3948" y="3070"/>
                  </a:lnTo>
                  <a:lnTo>
                    <a:pt x="39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3"/>
            <p:cNvSpPr/>
            <p:nvPr/>
          </p:nvSpPr>
          <p:spPr>
            <a:xfrm>
              <a:off x="4881952" y="3243843"/>
              <a:ext cx="63623" cy="65412"/>
            </a:xfrm>
            <a:custGeom>
              <a:rect b="b" l="l" r="r" t="t"/>
              <a:pathLst>
                <a:path extrusionOk="0" h="3071" w="2987">
                  <a:moveTo>
                    <a:pt x="1" y="0"/>
                  </a:moveTo>
                  <a:lnTo>
                    <a:pt x="1" y="3070"/>
                  </a:lnTo>
                  <a:lnTo>
                    <a:pt x="2986" y="3070"/>
                  </a:lnTo>
                  <a:lnTo>
                    <a:pt x="29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53"/>
          <p:cNvGrpSpPr/>
          <p:nvPr/>
        </p:nvGrpSpPr>
        <p:grpSpPr>
          <a:xfrm>
            <a:off x="5222641" y="3349626"/>
            <a:ext cx="326447" cy="524591"/>
            <a:chOff x="5316065" y="3246058"/>
            <a:chExt cx="326447" cy="524591"/>
          </a:xfrm>
        </p:grpSpPr>
        <p:sp>
          <p:nvSpPr>
            <p:cNvPr id="1821" name="Google Shape;1821;p53"/>
            <p:cNvSpPr/>
            <p:nvPr/>
          </p:nvSpPr>
          <p:spPr>
            <a:xfrm>
              <a:off x="5393516" y="3362426"/>
              <a:ext cx="248997" cy="390855"/>
            </a:xfrm>
            <a:custGeom>
              <a:rect b="b" l="l" r="r" t="t"/>
              <a:pathLst>
                <a:path extrusionOk="0" h="18350" w="11690">
                  <a:moveTo>
                    <a:pt x="8669" y="1"/>
                  </a:moveTo>
                  <a:lnTo>
                    <a:pt x="8669" y="13301"/>
                  </a:lnTo>
                  <a:cubicBezTo>
                    <a:pt x="8669" y="15287"/>
                    <a:pt x="7053" y="16906"/>
                    <a:pt x="5064" y="16906"/>
                  </a:cubicBezTo>
                  <a:lnTo>
                    <a:pt x="1" y="16906"/>
                  </a:lnTo>
                  <a:lnTo>
                    <a:pt x="1" y="18349"/>
                  </a:lnTo>
                  <a:lnTo>
                    <a:pt x="5064" y="18349"/>
                  </a:lnTo>
                  <a:cubicBezTo>
                    <a:pt x="7850" y="18349"/>
                    <a:pt x="10112" y="16083"/>
                    <a:pt x="10112" y="13301"/>
                  </a:cubicBezTo>
                  <a:lnTo>
                    <a:pt x="10112" y="3021"/>
                  </a:lnTo>
                  <a:lnTo>
                    <a:pt x="11689" y="3021"/>
                  </a:lnTo>
                  <a:lnTo>
                    <a:pt x="11689" y="1578"/>
                  </a:lnTo>
                  <a:lnTo>
                    <a:pt x="10112" y="1578"/>
                  </a:lnTo>
                  <a:lnTo>
                    <a:pt x="10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5344502" y="3553134"/>
              <a:ext cx="69608" cy="217516"/>
            </a:xfrm>
            <a:custGeom>
              <a:rect b="b" l="l" r="r" t="t"/>
              <a:pathLst>
                <a:path extrusionOk="0" h="10212" w="3268">
                  <a:moveTo>
                    <a:pt x="1" y="1"/>
                  </a:moveTo>
                  <a:lnTo>
                    <a:pt x="963" y="10212"/>
                  </a:lnTo>
                  <a:lnTo>
                    <a:pt x="3267" y="10212"/>
                  </a:lnTo>
                  <a:lnTo>
                    <a:pt x="3267" y="96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5354748" y="3432740"/>
              <a:ext cx="25688" cy="85903"/>
            </a:xfrm>
            <a:custGeom>
              <a:rect b="b" l="l" r="r" t="t"/>
              <a:pathLst>
                <a:path extrusionOk="0" h="4033" w="1206">
                  <a:moveTo>
                    <a:pt x="1" y="1"/>
                  </a:moveTo>
                  <a:lnTo>
                    <a:pt x="1" y="4033"/>
                  </a:lnTo>
                  <a:lnTo>
                    <a:pt x="1205" y="3552"/>
                  </a:lnTo>
                  <a:lnTo>
                    <a:pt x="1205" y="48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5349678" y="3432740"/>
              <a:ext cx="15336" cy="85903"/>
            </a:xfrm>
            <a:custGeom>
              <a:rect b="b" l="l" r="r" t="t"/>
              <a:pathLst>
                <a:path extrusionOk="0" h="4033" w="720">
                  <a:moveTo>
                    <a:pt x="720" y="1"/>
                  </a:moveTo>
                  <a:lnTo>
                    <a:pt x="0" y="482"/>
                  </a:lnTo>
                  <a:lnTo>
                    <a:pt x="0" y="3552"/>
                  </a:lnTo>
                  <a:lnTo>
                    <a:pt x="720" y="4033"/>
                  </a:lnTo>
                  <a:lnTo>
                    <a:pt x="7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5316065" y="3553134"/>
              <a:ext cx="48947" cy="217516"/>
            </a:xfrm>
            <a:custGeom>
              <a:rect b="b" l="l" r="r" t="t"/>
              <a:pathLst>
                <a:path extrusionOk="0" h="10212" w="2298">
                  <a:moveTo>
                    <a:pt x="2298" y="1"/>
                  </a:moveTo>
                  <a:lnTo>
                    <a:pt x="1" y="966"/>
                  </a:lnTo>
                  <a:lnTo>
                    <a:pt x="1" y="10212"/>
                  </a:lnTo>
                  <a:lnTo>
                    <a:pt x="2298" y="10212"/>
                  </a:lnTo>
                  <a:lnTo>
                    <a:pt x="22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5344502" y="3508380"/>
              <a:ext cx="69608" cy="65348"/>
            </a:xfrm>
            <a:custGeom>
              <a:rect b="b" l="l" r="r" t="t"/>
              <a:pathLst>
                <a:path extrusionOk="0" h="3068" w="3268">
                  <a:moveTo>
                    <a:pt x="963" y="1"/>
                  </a:moveTo>
                  <a:lnTo>
                    <a:pt x="1" y="1532"/>
                  </a:lnTo>
                  <a:lnTo>
                    <a:pt x="963" y="3067"/>
                  </a:lnTo>
                  <a:lnTo>
                    <a:pt x="3267" y="3067"/>
                  </a:lnTo>
                  <a:lnTo>
                    <a:pt x="32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3"/>
            <p:cNvSpPr/>
            <p:nvPr/>
          </p:nvSpPr>
          <p:spPr>
            <a:xfrm>
              <a:off x="5316065" y="3508380"/>
              <a:ext cx="48947" cy="65348"/>
            </a:xfrm>
            <a:custGeom>
              <a:rect b="b" l="l" r="r" t="t"/>
              <a:pathLst>
                <a:path extrusionOk="0" h="3068" w="2298">
                  <a:moveTo>
                    <a:pt x="1" y="1"/>
                  </a:moveTo>
                  <a:lnTo>
                    <a:pt x="1" y="3067"/>
                  </a:lnTo>
                  <a:lnTo>
                    <a:pt x="2298" y="3067"/>
                  </a:lnTo>
                  <a:lnTo>
                    <a:pt x="22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5344587" y="3246058"/>
              <a:ext cx="69523" cy="196940"/>
            </a:xfrm>
            <a:custGeom>
              <a:rect b="b" l="l" r="r" t="t"/>
              <a:pathLst>
                <a:path extrusionOk="0" h="9246" w="3264">
                  <a:moveTo>
                    <a:pt x="963" y="0"/>
                  </a:moveTo>
                  <a:lnTo>
                    <a:pt x="1" y="4894"/>
                  </a:lnTo>
                  <a:lnTo>
                    <a:pt x="963" y="9246"/>
                  </a:lnTo>
                  <a:lnTo>
                    <a:pt x="3263" y="9246"/>
                  </a:lnTo>
                  <a:lnTo>
                    <a:pt x="3263" y="2301"/>
                  </a:lnTo>
                  <a:cubicBezTo>
                    <a:pt x="3263" y="1031"/>
                    <a:pt x="2232"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5316065" y="3246122"/>
              <a:ext cx="48947" cy="196876"/>
            </a:xfrm>
            <a:custGeom>
              <a:rect b="b" l="l" r="r" t="t"/>
              <a:pathLst>
                <a:path extrusionOk="0" h="9243" w="2298">
                  <a:moveTo>
                    <a:pt x="2298" y="1"/>
                  </a:moveTo>
                  <a:cubicBezTo>
                    <a:pt x="1028" y="1"/>
                    <a:pt x="1" y="1028"/>
                    <a:pt x="1" y="2298"/>
                  </a:cubicBezTo>
                  <a:lnTo>
                    <a:pt x="1" y="9243"/>
                  </a:lnTo>
                  <a:lnTo>
                    <a:pt x="2298" y="9243"/>
                  </a:lnTo>
                  <a:lnTo>
                    <a:pt x="22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53"/>
          <p:cNvGrpSpPr/>
          <p:nvPr/>
        </p:nvGrpSpPr>
        <p:grpSpPr>
          <a:xfrm>
            <a:off x="6389120" y="3468498"/>
            <a:ext cx="524513" cy="286847"/>
            <a:chOff x="6450197" y="3363263"/>
            <a:chExt cx="524513" cy="286847"/>
          </a:xfrm>
        </p:grpSpPr>
        <p:sp>
          <p:nvSpPr>
            <p:cNvPr id="1831" name="Google Shape;1831;p53"/>
            <p:cNvSpPr/>
            <p:nvPr/>
          </p:nvSpPr>
          <p:spPr>
            <a:xfrm>
              <a:off x="6578189" y="3378514"/>
              <a:ext cx="30757" cy="97298"/>
            </a:xfrm>
            <a:custGeom>
              <a:rect b="b" l="l" r="r" t="t"/>
              <a:pathLst>
                <a:path extrusionOk="0" h="4568" w="1444">
                  <a:moveTo>
                    <a:pt x="1" y="0"/>
                  </a:moveTo>
                  <a:lnTo>
                    <a:pt x="1" y="4567"/>
                  </a:lnTo>
                  <a:lnTo>
                    <a:pt x="1444" y="4567"/>
                  </a:lnTo>
                  <a:lnTo>
                    <a:pt x="1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3"/>
            <p:cNvSpPr/>
            <p:nvPr/>
          </p:nvSpPr>
          <p:spPr>
            <a:xfrm>
              <a:off x="6467152" y="3452276"/>
              <a:ext cx="102048" cy="59342"/>
            </a:xfrm>
            <a:custGeom>
              <a:rect b="b" l="l" r="r" t="t"/>
              <a:pathLst>
                <a:path extrusionOk="0" h="2786" w="4791">
                  <a:moveTo>
                    <a:pt x="447" y="0"/>
                  </a:moveTo>
                  <a:lnTo>
                    <a:pt x="0" y="1374"/>
                  </a:lnTo>
                  <a:lnTo>
                    <a:pt x="4348" y="2786"/>
                  </a:lnTo>
                  <a:lnTo>
                    <a:pt x="4791" y="1412"/>
                  </a:lnTo>
                  <a:lnTo>
                    <a:pt x="4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3"/>
            <p:cNvSpPr/>
            <p:nvPr/>
          </p:nvSpPr>
          <p:spPr>
            <a:xfrm>
              <a:off x="6505833" y="3522502"/>
              <a:ext cx="82133" cy="96808"/>
            </a:xfrm>
            <a:custGeom>
              <a:rect b="b" l="l" r="r" t="t"/>
              <a:pathLst>
                <a:path extrusionOk="0" h="4545" w="3856">
                  <a:moveTo>
                    <a:pt x="2686" y="0"/>
                  </a:moveTo>
                  <a:lnTo>
                    <a:pt x="1" y="3698"/>
                  </a:lnTo>
                  <a:lnTo>
                    <a:pt x="1170" y="4544"/>
                  </a:lnTo>
                  <a:lnTo>
                    <a:pt x="3856" y="847"/>
                  </a:lnTo>
                  <a:lnTo>
                    <a:pt x="2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6599169" y="3522416"/>
              <a:ext cx="82133" cy="96808"/>
            </a:xfrm>
            <a:custGeom>
              <a:rect b="b" l="l" r="r" t="t"/>
              <a:pathLst>
                <a:path extrusionOk="0" h="4545" w="3856">
                  <a:moveTo>
                    <a:pt x="1170" y="1"/>
                  </a:moveTo>
                  <a:lnTo>
                    <a:pt x="1" y="847"/>
                  </a:lnTo>
                  <a:lnTo>
                    <a:pt x="2686" y="4544"/>
                  </a:lnTo>
                  <a:lnTo>
                    <a:pt x="3856" y="3694"/>
                  </a:lnTo>
                  <a:lnTo>
                    <a:pt x="11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6618275" y="3452425"/>
              <a:ext cx="102048" cy="59363"/>
            </a:xfrm>
            <a:custGeom>
              <a:rect b="b" l="l" r="r" t="t"/>
              <a:pathLst>
                <a:path extrusionOk="0" h="2787" w="4791">
                  <a:moveTo>
                    <a:pt x="4344" y="1"/>
                  </a:moveTo>
                  <a:lnTo>
                    <a:pt x="0" y="1413"/>
                  </a:lnTo>
                  <a:lnTo>
                    <a:pt x="447" y="2786"/>
                  </a:lnTo>
                  <a:lnTo>
                    <a:pt x="4790" y="1374"/>
                  </a:lnTo>
                  <a:lnTo>
                    <a:pt x="43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6614015" y="3564953"/>
              <a:ext cx="275217" cy="82538"/>
            </a:xfrm>
            <a:custGeom>
              <a:rect b="b" l="l" r="r" t="t"/>
              <a:pathLst>
                <a:path extrusionOk="0" h="3875" w="12921">
                  <a:moveTo>
                    <a:pt x="12643" y="0"/>
                  </a:moveTo>
                  <a:lnTo>
                    <a:pt x="0" y="2459"/>
                  </a:lnTo>
                  <a:lnTo>
                    <a:pt x="277" y="3875"/>
                  </a:lnTo>
                  <a:lnTo>
                    <a:pt x="12920" y="1416"/>
                  </a:lnTo>
                  <a:lnTo>
                    <a:pt x="126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6614015" y="3365798"/>
              <a:ext cx="287018" cy="83794"/>
            </a:xfrm>
            <a:custGeom>
              <a:rect b="b" l="l" r="r" t="t"/>
              <a:pathLst>
                <a:path extrusionOk="0" h="3934" w="13475">
                  <a:moveTo>
                    <a:pt x="270" y="1"/>
                  </a:moveTo>
                  <a:lnTo>
                    <a:pt x="0" y="1417"/>
                  </a:lnTo>
                  <a:lnTo>
                    <a:pt x="13205" y="3933"/>
                  </a:lnTo>
                  <a:lnTo>
                    <a:pt x="13474" y="2517"/>
                  </a:lnTo>
                  <a:lnTo>
                    <a:pt x="2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3"/>
            <p:cNvSpPr/>
            <p:nvPr/>
          </p:nvSpPr>
          <p:spPr>
            <a:xfrm>
              <a:off x="6450197" y="3363263"/>
              <a:ext cx="286847" cy="286847"/>
            </a:xfrm>
            <a:custGeom>
              <a:rect b="b" l="l" r="r" t="t"/>
              <a:pathLst>
                <a:path extrusionOk="0" h="13467" w="13467">
                  <a:moveTo>
                    <a:pt x="6733" y="1436"/>
                  </a:moveTo>
                  <a:cubicBezTo>
                    <a:pt x="9653" y="1436"/>
                    <a:pt x="12023" y="3814"/>
                    <a:pt x="12023" y="6726"/>
                  </a:cubicBezTo>
                  <a:cubicBezTo>
                    <a:pt x="12023" y="9643"/>
                    <a:pt x="9650" y="12016"/>
                    <a:pt x="6733" y="12016"/>
                  </a:cubicBezTo>
                  <a:cubicBezTo>
                    <a:pt x="3817" y="12016"/>
                    <a:pt x="1443" y="9643"/>
                    <a:pt x="1443" y="6726"/>
                  </a:cubicBezTo>
                  <a:cubicBezTo>
                    <a:pt x="1443" y="3814"/>
                    <a:pt x="3813" y="1436"/>
                    <a:pt x="6733" y="1436"/>
                  </a:cubicBezTo>
                  <a:close/>
                  <a:moveTo>
                    <a:pt x="6733" y="1"/>
                  </a:moveTo>
                  <a:cubicBezTo>
                    <a:pt x="3020" y="1"/>
                    <a:pt x="0" y="3021"/>
                    <a:pt x="0" y="6734"/>
                  </a:cubicBezTo>
                  <a:cubicBezTo>
                    <a:pt x="0" y="10447"/>
                    <a:pt x="3020" y="13467"/>
                    <a:pt x="6733" y="13467"/>
                  </a:cubicBezTo>
                  <a:cubicBezTo>
                    <a:pt x="10446" y="13467"/>
                    <a:pt x="13466" y="10447"/>
                    <a:pt x="13466" y="6734"/>
                  </a:cubicBezTo>
                  <a:cubicBezTo>
                    <a:pt x="13466" y="3021"/>
                    <a:pt x="10446" y="1"/>
                    <a:pt x="67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3"/>
            <p:cNvSpPr/>
            <p:nvPr/>
          </p:nvSpPr>
          <p:spPr>
            <a:xfrm>
              <a:off x="6797259" y="3417855"/>
              <a:ext cx="177450" cy="177429"/>
            </a:xfrm>
            <a:custGeom>
              <a:rect b="b" l="l" r="r" t="t"/>
              <a:pathLst>
                <a:path extrusionOk="0" h="8330" w="8331">
                  <a:moveTo>
                    <a:pt x="4163" y="1447"/>
                  </a:moveTo>
                  <a:cubicBezTo>
                    <a:pt x="5664" y="1447"/>
                    <a:pt x="6887" y="2670"/>
                    <a:pt x="6887" y="4171"/>
                  </a:cubicBezTo>
                  <a:cubicBezTo>
                    <a:pt x="6887" y="5671"/>
                    <a:pt x="5664" y="6891"/>
                    <a:pt x="4163" y="6891"/>
                  </a:cubicBezTo>
                  <a:cubicBezTo>
                    <a:pt x="2663" y="6891"/>
                    <a:pt x="1443" y="5671"/>
                    <a:pt x="1443" y="4171"/>
                  </a:cubicBezTo>
                  <a:cubicBezTo>
                    <a:pt x="1443" y="2670"/>
                    <a:pt x="2663" y="1447"/>
                    <a:pt x="4163" y="1447"/>
                  </a:cubicBezTo>
                  <a:close/>
                  <a:moveTo>
                    <a:pt x="4163" y="0"/>
                  </a:moveTo>
                  <a:cubicBezTo>
                    <a:pt x="1866" y="0"/>
                    <a:pt x="0" y="1866"/>
                    <a:pt x="0" y="4167"/>
                  </a:cubicBezTo>
                  <a:cubicBezTo>
                    <a:pt x="0" y="6464"/>
                    <a:pt x="1870" y="8330"/>
                    <a:pt x="4163" y="8330"/>
                  </a:cubicBezTo>
                  <a:cubicBezTo>
                    <a:pt x="6460" y="8330"/>
                    <a:pt x="8330" y="6464"/>
                    <a:pt x="8330" y="4167"/>
                  </a:cubicBezTo>
                  <a:cubicBezTo>
                    <a:pt x="8330" y="1866"/>
                    <a:pt x="6460" y="0"/>
                    <a:pt x="4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6547474" y="3460455"/>
              <a:ext cx="92208" cy="92229"/>
            </a:xfrm>
            <a:custGeom>
              <a:rect b="b" l="l" r="r" t="t"/>
              <a:pathLst>
                <a:path extrusionOk="0" h="4330" w="4329">
                  <a:moveTo>
                    <a:pt x="2166" y="1444"/>
                  </a:moveTo>
                  <a:cubicBezTo>
                    <a:pt x="2566" y="1444"/>
                    <a:pt x="2886" y="1767"/>
                    <a:pt x="2886" y="2163"/>
                  </a:cubicBezTo>
                  <a:cubicBezTo>
                    <a:pt x="2886" y="2563"/>
                    <a:pt x="2566" y="2886"/>
                    <a:pt x="2166" y="2886"/>
                  </a:cubicBezTo>
                  <a:cubicBezTo>
                    <a:pt x="1766" y="2886"/>
                    <a:pt x="1443" y="2563"/>
                    <a:pt x="1443" y="2163"/>
                  </a:cubicBezTo>
                  <a:cubicBezTo>
                    <a:pt x="1443" y="1767"/>
                    <a:pt x="1766" y="1444"/>
                    <a:pt x="2166" y="1444"/>
                  </a:cubicBezTo>
                  <a:close/>
                  <a:moveTo>
                    <a:pt x="2166" y="1"/>
                  </a:moveTo>
                  <a:cubicBezTo>
                    <a:pt x="973" y="1"/>
                    <a:pt x="0" y="970"/>
                    <a:pt x="0" y="2163"/>
                  </a:cubicBezTo>
                  <a:cubicBezTo>
                    <a:pt x="0" y="3360"/>
                    <a:pt x="973" y="4329"/>
                    <a:pt x="2166" y="4329"/>
                  </a:cubicBezTo>
                  <a:cubicBezTo>
                    <a:pt x="3359" y="4329"/>
                    <a:pt x="4328" y="3360"/>
                    <a:pt x="4328" y="2163"/>
                  </a:cubicBezTo>
                  <a:cubicBezTo>
                    <a:pt x="4328" y="970"/>
                    <a:pt x="3359" y="1"/>
                    <a:pt x="2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53"/>
          <p:cNvGrpSpPr/>
          <p:nvPr/>
        </p:nvGrpSpPr>
        <p:grpSpPr>
          <a:xfrm>
            <a:off x="7071384" y="3429145"/>
            <a:ext cx="559115" cy="365553"/>
            <a:chOff x="7033284" y="3308577"/>
            <a:chExt cx="559115" cy="365553"/>
          </a:xfrm>
        </p:grpSpPr>
        <p:sp>
          <p:nvSpPr>
            <p:cNvPr id="1842" name="Google Shape;1842;p53"/>
            <p:cNvSpPr/>
            <p:nvPr/>
          </p:nvSpPr>
          <p:spPr>
            <a:xfrm>
              <a:off x="7033284" y="3358655"/>
              <a:ext cx="289893" cy="315474"/>
            </a:xfrm>
            <a:custGeom>
              <a:rect b="b" l="l" r="r" t="t"/>
              <a:pathLst>
                <a:path extrusionOk="0" h="14811" w="13610">
                  <a:moveTo>
                    <a:pt x="8973" y="1"/>
                  </a:moveTo>
                  <a:lnTo>
                    <a:pt x="7418" y="2590"/>
                  </a:lnTo>
                  <a:cubicBezTo>
                    <a:pt x="7003" y="3271"/>
                    <a:pt x="6437" y="3844"/>
                    <a:pt x="5752" y="4252"/>
                  </a:cubicBezTo>
                  <a:lnTo>
                    <a:pt x="3167" y="5806"/>
                  </a:lnTo>
                  <a:cubicBezTo>
                    <a:pt x="462" y="7426"/>
                    <a:pt x="0" y="11158"/>
                    <a:pt x="2232" y="13390"/>
                  </a:cubicBezTo>
                  <a:cubicBezTo>
                    <a:pt x="3191" y="14349"/>
                    <a:pt x="4428" y="14811"/>
                    <a:pt x="5655" y="14811"/>
                  </a:cubicBezTo>
                  <a:cubicBezTo>
                    <a:pt x="7283" y="14811"/>
                    <a:pt x="8894" y="13999"/>
                    <a:pt x="9819" y="12459"/>
                  </a:cubicBezTo>
                  <a:lnTo>
                    <a:pt x="11370" y="9869"/>
                  </a:lnTo>
                  <a:cubicBezTo>
                    <a:pt x="11785" y="9188"/>
                    <a:pt x="12351" y="8615"/>
                    <a:pt x="13036" y="8207"/>
                  </a:cubicBezTo>
                  <a:lnTo>
                    <a:pt x="13128" y="8153"/>
                  </a:lnTo>
                  <a:cubicBezTo>
                    <a:pt x="13609" y="2905"/>
                    <a:pt x="8973" y="1"/>
                    <a:pt x="89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7104834" y="3526081"/>
              <a:ext cx="98108" cy="89439"/>
            </a:xfrm>
            <a:custGeom>
              <a:rect b="b" l="l" r="r" t="t"/>
              <a:pathLst>
                <a:path extrusionOk="0" h="4199" w="4606">
                  <a:moveTo>
                    <a:pt x="2305" y="1"/>
                  </a:moveTo>
                  <a:cubicBezTo>
                    <a:pt x="1739" y="1"/>
                    <a:pt x="1212" y="220"/>
                    <a:pt x="816" y="617"/>
                  </a:cubicBezTo>
                  <a:cubicBezTo>
                    <a:pt x="0" y="1432"/>
                    <a:pt x="0" y="2767"/>
                    <a:pt x="816" y="3583"/>
                  </a:cubicBezTo>
                  <a:cubicBezTo>
                    <a:pt x="1216" y="3983"/>
                    <a:pt x="1739" y="4199"/>
                    <a:pt x="2305" y="4199"/>
                  </a:cubicBezTo>
                  <a:cubicBezTo>
                    <a:pt x="2867" y="4199"/>
                    <a:pt x="3394" y="3983"/>
                    <a:pt x="3790" y="3583"/>
                  </a:cubicBezTo>
                  <a:cubicBezTo>
                    <a:pt x="4606" y="2767"/>
                    <a:pt x="4606" y="1432"/>
                    <a:pt x="3790" y="617"/>
                  </a:cubicBezTo>
                  <a:cubicBezTo>
                    <a:pt x="3390" y="216"/>
                    <a:pt x="2867" y="1"/>
                    <a:pt x="2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7292346" y="3308577"/>
              <a:ext cx="300053" cy="365551"/>
            </a:xfrm>
            <a:custGeom>
              <a:rect b="b" l="l" r="r" t="t"/>
              <a:pathLst>
                <a:path extrusionOk="0" h="17162" w="14087">
                  <a:moveTo>
                    <a:pt x="962" y="1"/>
                  </a:moveTo>
                  <a:lnTo>
                    <a:pt x="0" y="4852"/>
                  </a:lnTo>
                  <a:lnTo>
                    <a:pt x="962" y="10504"/>
                  </a:lnTo>
                  <a:lnTo>
                    <a:pt x="1055" y="10558"/>
                  </a:lnTo>
                  <a:cubicBezTo>
                    <a:pt x="1740" y="10966"/>
                    <a:pt x="2305" y="11539"/>
                    <a:pt x="2721" y="12220"/>
                  </a:cubicBezTo>
                  <a:lnTo>
                    <a:pt x="4275" y="14810"/>
                  </a:lnTo>
                  <a:cubicBezTo>
                    <a:pt x="5199" y="16350"/>
                    <a:pt x="6809" y="17162"/>
                    <a:pt x="8436" y="17162"/>
                  </a:cubicBezTo>
                  <a:cubicBezTo>
                    <a:pt x="9663" y="17162"/>
                    <a:pt x="10899" y="16700"/>
                    <a:pt x="11858" y="15741"/>
                  </a:cubicBezTo>
                  <a:cubicBezTo>
                    <a:pt x="14086" y="13509"/>
                    <a:pt x="13628" y="9777"/>
                    <a:pt x="10923" y="8157"/>
                  </a:cubicBezTo>
                  <a:lnTo>
                    <a:pt x="8338" y="6603"/>
                  </a:lnTo>
                  <a:cubicBezTo>
                    <a:pt x="7653" y="6195"/>
                    <a:pt x="7088" y="5622"/>
                    <a:pt x="6672" y="4941"/>
                  </a:cubicBezTo>
                  <a:lnTo>
                    <a:pt x="5118" y="2352"/>
                  </a:lnTo>
                  <a:cubicBezTo>
                    <a:pt x="4194" y="813"/>
                    <a:pt x="2590" y="1"/>
                    <a:pt x="9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7422814" y="3526081"/>
              <a:ext cx="98129" cy="89439"/>
            </a:xfrm>
            <a:custGeom>
              <a:rect b="b" l="l" r="r" t="t"/>
              <a:pathLst>
                <a:path extrusionOk="0" h="4199" w="4607">
                  <a:moveTo>
                    <a:pt x="2305" y="1"/>
                  </a:moveTo>
                  <a:cubicBezTo>
                    <a:pt x="1740" y="1"/>
                    <a:pt x="1213" y="220"/>
                    <a:pt x="816" y="617"/>
                  </a:cubicBezTo>
                  <a:cubicBezTo>
                    <a:pt x="1" y="1432"/>
                    <a:pt x="1" y="2767"/>
                    <a:pt x="816" y="3583"/>
                  </a:cubicBezTo>
                  <a:cubicBezTo>
                    <a:pt x="1216" y="3983"/>
                    <a:pt x="1740" y="4199"/>
                    <a:pt x="2305" y="4199"/>
                  </a:cubicBezTo>
                  <a:cubicBezTo>
                    <a:pt x="2863" y="4199"/>
                    <a:pt x="3390" y="3983"/>
                    <a:pt x="3790" y="3583"/>
                  </a:cubicBezTo>
                  <a:cubicBezTo>
                    <a:pt x="4606" y="2767"/>
                    <a:pt x="4606" y="1432"/>
                    <a:pt x="3790" y="617"/>
                  </a:cubicBezTo>
                  <a:cubicBezTo>
                    <a:pt x="3390" y="216"/>
                    <a:pt x="2867" y="1"/>
                    <a:pt x="2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7192274" y="3308577"/>
              <a:ext cx="120579" cy="223757"/>
            </a:xfrm>
            <a:custGeom>
              <a:rect b="b" l="l" r="r" t="t"/>
              <a:pathLst>
                <a:path extrusionOk="0" h="10505" w="5661">
                  <a:moveTo>
                    <a:pt x="5645" y="1"/>
                  </a:moveTo>
                  <a:cubicBezTo>
                    <a:pt x="4423" y="1"/>
                    <a:pt x="3190" y="463"/>
                    <a:pt x="2232" y="1420"/>
                  </a:cubicBezTo>
                  <a:cubicBezTo>
                    <a:pt x="1" y="3652"/>
                    <a:pt x="462" y="7384"/>
                    <a:pt x="3167" y="9004"/>
                  </a:cubicBezTo>
                  <a:lnTo>
                    <a:pt x="5660" y="10504"/>
                  </a:lnTo>
                  <a:lnTo>
                    <a:pt x="5660" y="1"/>
                  </a:lnTo>
                  <a:cubicBezTo>
                    <a:pt x="5655" y="1"/>
                    <a:pt x="5650" y="1"/>
                    <a:pt x="5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3"/>
            <p:cNvSpPr/>
            <p:nvPr/>
          </p:nvSpPr>
          <p:spPr>
            <a:xfrm>
              <a:off x="7292431" y="3367176"/>
              <a:ext cx="69502" cy="89354"/>
            </a:xfrm>
            <a:custGeom>
              <a:rect b="b" l="l" r="r" t="t"/>
              <a:pathLst>
                <a:path extrusionOk="0" h="4195" w="3263">
                  <a:moveTo>
                    <a:pt x="962" y="1"/>
                  </a:moveTo>
                  <a:lnTo>
                    <a:pt x="0" y="2098"/>
                  </a:lnTo>
                  <a:lnTo>
                    <a:pt x="962" y="4194"/>
                  </a:lnTo>
                  <a:cubicBezTo>
                    <a:pt x="1524" y="4194"/>
                    <a:pt x="2047" y="3979"/>
                    <a:pt x="2447" y="3579"/>
                  </a:cubicBezTo>
                  <a:cubicBezTo>
                    <a:pt x="3263" y="2767"/>
                    <a:pt x="3263" y="1436"/>
                    <a:pt x="2447" y="616"/>
                  </a:cubicBezTo>
                  <a:cubicBezTo>
                    <a:pt x="2051" y="224"/>
                    <a:pt x="1524"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3"/>
            <p:cNvSpPr/>
            <p:nvPr/>
          </p:nvSpPr>
          <p:spPr>
            <a:xfrm>
              <a:off x="7263824" y="3367176"/>
              <a:ext cx="49033" cy="89439"/>
            </a:xfrm>
            <a:custGeom>
              <a:rect b="b" l="l" r="r" t="t"/>
              <a:pathLst>
                <a:path extrusionOk="0" h="4199" w="2302">
                  <a:moveTo>
                    <a:pt x="2301" y="1"/>
                  </a:moveTo>
                  <a:cubicBezTo>
                    <a:pt x="1740" y="1"/>
                    <a:pt x="1216" y="216"/>
                    <a:pt x="816" y="616"/>
                  </a:cubicBezTo>
                  <a:cubicBezTo>
                    <a:pt x="1" y="1436"/>
                    <a:pt x="1" y="2767"/>
                    <a:pt x="816" y="3583"/>
                  </a:cubicBezTo>
                  <a:cubicBezTo>
                    <a:pt x="1212" y="3979"/>
                    <a:pt x="1740" y="4198"/>
                    <a:pt x="2301" y="4198"/>
                  </a:cubicBezTo>
                  <a:lnTo>
                    <a:pt x="2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53"/>
          <p:cNvGrpSpPr/>
          <p:nvPr/>
        </p:nvGrpSpPr>
        <p:grpSpPr>
          <a:xfrm>
            <a:off x="1513513" y="4071205"/>
            <a:ext cx="366353" cy="524531"/>
            <a:chOff x="1591126" y="3975938"/>
            <a:chExt cx="366353" cy="524531"/>
          </a:xfrm>
        </p:grpSpPr>
        <p:sp>
          <p:nvSpPr>
            <p:cNvPr id="1850" name="Google Shape;1850;p53"/>
            <p:cNvSpPr/>
            <p:nvPr/>
          </p:nvSpPr>
          <p:spPr>
            <a:xfrm>
              <a:off x="1753886" y="3975938"/>
              <a:ext cx="126053" cy="128034"/>
            </a:xfrm>
            <a:custGeom>
              <a:rect b="b" l="l" r="r" t="t"/>
              <a:pathLst>
                <a:path extrusionOk="0" h="6011" w="5918">
                  <a:moveTo>
                    <a:pt x="962" y="1"/>
                  </a:moveTo>
                  <a:lnTo>
                    <a:pt x="0" y="6011"/>
                  </a:lnTo>
                  <a:lnTo>
                    <a:pt x="5918" y="5049"/>
                  </a:lnTo>
                  <a:lnTo>
                    <a:pt x="59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3"/>
            <p:cNvSpPr/>
            <p:nvPr/>
          </p:nvSpPr>
          <p:spPr>
            <a:xfrm>
              <a:off x="1668725" y="3975938"/>
              <a:ext cx="105669" cy="128034"/>
            </a:xfrm>
            <a:custGeom>
              <a:rect b="b" l="l" r="r" t="t"/>
              <a:pathLst>
                <a:path extrusionOk="0" h="6011" w="4961">
                  <a:moveTo>
                    <a:pt x="1" y="1"/>
                  </a:moveTo>
                  <a:lnTo>
                    <a:pt x="1" y="5049"/>
                  </a:lnTo>
                  <a:lnTo>
                    <a:pt x="4960" y="6011"/>
                  </a:lnTo>
                  <a:lnTo>
                    <a:pt x="49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1753886" y="4372285"/>
              <a:ext cx="126053" cy="128183"/>
            </a:xfrm>
            <a:custGeom>
              <a:rect b="b" l="l" r="r" t="t"/>
              <a:pathLst>
                <a:path extrusionOk="0" h="6018" w="5918">
                  <a:moveTo>
                    <a:pt x="0" y="0"/>
                  </a:moveTo>
                  <a:lnTo>
                    <a:pt x="962" y="6018"/>
                  </a:lnTo>
                  <a:lnTo>
                    <a:pt x="5918" y="6018"/>
                  </a:lnTo>
                  <a:lnTo>
                    <a:pt x="5918" y="96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3"/>
            <p:cNvSpPr/>
            <p:nvPr/>
          </p:nvSpPr>
          <p:spPr>
            <a:xfrm>
              <a:off x="1668725" y="4372285"/>
              <a:ext cx="105669" cy="128183"/>
            </a:xfrm>
            <a:custGeom>
              <a:rect b="b" l="l" r="r" t="t"/>
              <a:pathLst>
                <a:path extrusionOk="0" h="6018" w="4961">
                  <a:moveTo>
                    <a:pt x="4960" y="0"/>
                  </a:moveTo>
                  <a:lnTo>
                    <a:pt x="1" y="962"/>
                  </a:lnTo>
                  <a:lnTo>
                    <a:pt x="1" y="6018"/>
                  </a:lnTo>
                  <a:lnTo>
                    <a:pt x="4960" y="6018"/>
                  </a:lnTo>
                  <a:lnTo>
                    <a:pt x="49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3"/>
            <p:cNvSpPr/>
            <p:nvPr/>
          </p:nvSpPr>
          <p:spPr>
            <a:xfrm>
              <a:off x="1591126" y="4111007"/>
              <a:ext cx="49011" cy="30757"/>
            </a:xfrm>
            <a:custGeom>
              <a:rect b="b" l="l" r="r" t="t"/>
              <a:pathLst>
                <a:path extrusionOk="0" h="1444" w="2301">
                  <a:moveTo>
                    <a:pt x="0" y="1"/>
                  </a:moveTo>
                  <a:lnTo>
                    <a:pt x="0" y="1443"/>
                  </a:lnTo>
                  <a:lnTo>
                    <a:pt x="2301" y="1443"/>
                  </a:lnTo>
                  <a:lnTo>
                    <a:pt x="23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1908531" y="4222795"/>
              <a:ext cx="48947" cy="30757"/>
            </a:xfrm>
            <a:custGeom>
              <a:rect b="b" l="l" r="r" t="t"/>
              <a:pathLst>
                <a:path extrusionOk="0" h="1444" w="2298">
                  <a:moveTo>
                    <a:pt x="0" y="1"/>
                  </a:moveTo>
                  <a:lnTo>
                    <a:pt x="0" y="1443"/>
                  </a:lnTo>
                  <a:lnTo>
                    <a:pt x="2297" y="1443"/>
                  </a:lnTo>
                  <a:lnTo>
                    <a:pt x="22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3"/>
            <p:cNvSpPr/>
            <p:nvPr/>
          </p:nvSpPr>
          <p:spPr>
            <a:xfrm>
              <a:off x="1591126" y="4176401"/>
              <a:ext cx="49011" cy="30757"/>
            </a:xfrm>
            <a:custGeom>
              <a:rect b="b" l="l" r="r" t="t"/>
              <a:pathLst>
                <a:path extrusionOk="0" h="1444" w="2301">
                  <a:moveTo>
                    <a:pt x="0" y="1"/>
                  </a:moveTo>
                  <a:lnTo>
                    <a:pt x="0" y="1444"/>
                  </a:lnTo>
                  <a:lnTo>
                    <a:pt x="2301" y="1444"/>
                  </a:lnTo>
                  <a:lnTo>
                    <a:pt x="23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3"/>
            <p:cNvSpPr/>
            <p:nvPr/>
          </p:nvSpPr>
          <p:spPr>
            <a:xfrm>
              <a:off x="1753886" y="4083465"/>
              <a:ext cx="175150" cy="309319"/>
            </a:xfrm>
            <a:custGeom>
              <a:rect b="b" l="l" r="r" t="t"/>
              <a:pathLst>
                <a:path extrusionOk="0" h="14522" w="8223">
                  <a:moveTo>
                    <a:pt x="962" y="1"/>
                  </a:moveTo>
                  <a:lnTo>
                    <a:pt x="0" y="5964"/>
                  </a:lnTo>
                  <a:lnTo>
                    <a:pt x="962" y="14521"/>
                  </a:lnTo>
                  <a:lnTo>
                    <a:pt x="8222" y="14521"/>
                  </a:lnTo>
                  <a:lnTo>
                    <a:pt x="82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1619626" y="4083465"/>
              <a:ext cx="154766" cy="309319"/>
            </a:xfrm>
            <a:custGeom>
              <a:rect b="b" l="l" r="r" t="t"/>
              <a:pathLst>
                <a:path extrusionOk="0" h="14522" w="7266">
                  <a:moveTo>
                    <a:pt x="1" y="1"/>
                  </a:moveTo>
                  <a:lnTo>
                    <a:pt x="1" y="14521"/>
                  </a:lnTo>
                  <a:lnTo>
                    <a:pt x="7265" y="14521"/>
                  </a:lnTo>
                  <a:lnTo>
                    <a:pt x="7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1753716" y="4157571"/>
              <a:ext cx="114999" cy="161135"/>
            </a:xfrm>
            <a:custGeom>
              <a:rect b="b" l="l" r="r" t="t"/>
              <a:pathLst>
                <a:path extrusionOk="0" h="7565" w="5399">
                  <a:moveTo>
                    <a:pt x="2782" y="1"/>
                  </a:moveTo>
                  <a:cubicBezTo>
                    <a:pt x="2172" y="1"/>
                    <a:pt x="1563" y="233"/>
                    <a:pt x="1097" y="696"/>
                  </a:cubicBezTo>
                  <a:lnTo>
                    <a:pt x="962" y="831"/>
                  </a:lnTo>
                  <a:lnTo>
                    <a:pt x="0" y="3063"/>
                  </a:lnTo>
                  <a:lnTo>
                    <a:pt x="962" y="7564"/>
                  </a:lnTo>
                  <a:lnTo>
                    <a:pt x="4460" y="4067"/>
                  </a:lnTo>
                  <a:cubicBezTo>
                    <a:pt x="5399" y="3136"/>
                    <a:pt x="5399" y="1631"/>
                    <a:pt x="4464" y="696"/>
                  </a:cubicBezTo>
                  <a:cubicBezTo>
                    <a:pt x="4000" y="233"/>
                    <a:pt x="3391" y="1"/>
                    <a:pt x="2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3"/>
            <p:cNvSpPr/>
            <p:nvPr/>
          </p:nvSpPr>
          <p:spPr>
            <a:xfrm>
              <a:off x="1680036" y="4157571"/>
              <a:ext cx="94274" cy="161049"/>
            </a:xfrm>
            <a:custGeom>
              <a:rect b="b" l="l" r="r" t="t"/>
              <a:pathLst>
                <a:path extrusionOk="0" h="7561" w="4426">
                  <a:moveTo>
                    <a:pt x="2614" y="1"/>
                  </a:moveTo>
                  <a:cubicBezTo>
                    <a:pt x="2004" y="1"/>
                    <a:pt x="1395" y="233"/>
                    <a:pt x="932" y="696"/>
                  </a:cubicBezTo>
                  <a:cubicBezTo>
                    <a:pt x="1" y="1624"/>
                    <a:pt x="1" y="3136"/>
                    <a:pt x="932" y="4063"/>
                  </a:cubicBezTo>
                  <a:lnTo>
                    <a:pt x="4425" y="7560"/>
                  </a:lnTo>
                  <a:lnTo>
                    <a:pt x="4425" y="827"/>
                  </a:lnTo>
                  <a:lnTo>
                    <a:pt x="4298" y="696"/>
                  </a:lnTo>
                  <a:cubicBezTo>
                    <a:pt x="3833" y="233"/>
                    <a:pt x="3223" y="1"/>
                    <a:pt x="26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53"/>
          <p:cNvGrpSpPr/>
          <p:nvPr/>
        </p:nvGrpSpPr>
        <p:grpSpPr>
          <a:xfrm>
            <a:off x="2042080" y="4071208"/>
            <a:ext cx="419794" cy="524526"/>
            <a:chOff x="2158647" y="3956106"/>
            <a:chExt cx="419794" cy="524526"/>
          </a:xfrm>
        </p:grpSpPr>
        <p:grpSp>
          <p:nvGrpSpPr>
            <p:cNvPr id="1862" name="Google Shape;1862;p53"/>
            <p:cNvGrpSpPr/>
            <p:nvPr/>
          </p:nvGrpSpPr>
          <p:grpSpPr>
            <a:xfrm>
              <a:off x="2158647" y="3956106"/>
              <a:ext cx="165334" cy="524526"/>
              <a:chOff x="2158647" y="3956106"/>
              <a:chExt cx="165334" cy="524526"/>
            </a:xfrm>
          </p:grpSpPr>
          <p:sp>
            <p:nvSpPr>
              <p:cNvPr id="1863" name="Google Shape;1863;p53"/>
              <p:cNvSpPr/>
              <p:nvPr/>
            </p:nvSpPr>
            <p:spPr>
              <a:xfrm>
                <a:off x="2220782" y="3956106"/>
                <a:ext cx="53207" cy="278583"/>
              </a:xfrm>
              <a:custGeom>
                <a:rect b="b" l="l" r="r" t="t"/>
                <a:pathLst>
                  <a:path extrusionOk="0" h="13079" w="2498">
                    <a:moveTo>
                      <a:pt x="962" y="1"/>
                    </a:moveTo>
                    <a:lnTo>
                      <a:pt x="0" y="13078"/>
                    </a:lnTo>
                    <a:lnTo>
                      <a:pt x="2497" y="13078"/>
                    </a:lnTo>
                    <a:lnTo>
                      <a:pt x="2497" y="1532"/>
                    </a:lnTo>
                    <a:lnTo>
                      <a:pt x="17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p:nvPr/>
            </p:nvSpPr>
            <p:spPr>
              <a:xfrm>
                <a:off x="2208725" y="3956106"/>
                <a:ext cx="32568" cy="278583"/>
              </a:xfrm>
              <a:custGeom>
                <a:rect b="b" l="l" r="r" t="t"/>
                <a:pathLst>
                  <a:path extrusionOk="0" h="13079" w="1529">
                    <a:moveTo>
                      <a:pt x="763" y="1"/>
                    </a:moveTo>
                    <a:lnTo>
                      <a:pt x="1" y="1532"/>
                    </a:lnTo>
                    <a:lnTo>
                      <a:pt x="1" y="13078"/>
                    </a:lnTo>
                    <a:lnTo>
                      <a:pt x="1528" y="13078"/>
                    </a:lnTo>
                    <a:lnTo>
                      <a:pt x="15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3"/>
              <p:cNvSpPr/>
              <p:nvPr/>
            </p:nvSpPr>
            <p:spPr>
              <a:xfrm>
                <a:off x="2220782" y="4234681"/>
                <a:ext cx="78618" cy="245951"/>
              </a:xfrm>
              <a:custGeom>
                <a:rect b="b" l="l" r="r" t="t"/>
                <a:pathLst>
                  <a:path extrusionOk="0" h="11547" w="3691">
                    <a:moveTo>
                      <a:pt x="0" y="0"/>
                    </a:moveTo>
                    <a:lnTo>
                      <a:pt x="962" y="11547"/>
                    </a:lnTo>
                    <a:lnTo>
                      <a:pt x="3690" y="11547"/>
                    </a:lnTo>
                    <a:lnTo>
                      <a:pt x="3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3"/>
              <p:cNvSpPr/>
              <p:nvPr/>
            </p:nvSpPr>
            <p:spPr>
              <a:xfrm>
                <a:off x="2183164" y="4234681"/>
                <a:ext cx="58128" cy="245866"/>
              </a:xfrm>
              <a:custGeom>
                <a:rect b="b" l="l" r="r" t="t"/>
                <a:pathLst>
                  <a:path extrusionOk="0" h="11543" w="2729">
                    <a:moveTo>
                      <a:pt x="0" y="0"/>
                    </a:moveTo>
                    <a:lnTo>
                      <a:pt x="0" y="11543"/>
                    </a:lnTo>
                    <a:lnTo>
                      <a:pt x="2728" y="11543"/>
                    </a:lnTo>
                    <a:lnTo>
                      <a:pt x="2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3"/>
              <p:cNvSpPr/>
              <p:nvPr/>
            </p:nvSpPr>
            <p:spPr>
              <a:xfrm>
                <a:off x="2231028" y="4219344"/>
                <a:ext cx="92953" cy="30757"/>
              </a:xfrm>
              <a:custGeom>
                <a:rect b="b" l="l" r="r" t="t"/>
                <a:pathLst>
                  <a:path extrusionOk="0" h="1444" w="4364">
                    <a:moveTo>
                      <a:pt x="481" y="1"/>
                    </a:moveTo>
                    <a:lnTo>
                      <a:pt x="0" y="720"/>
                    </a:lnTo>
                    <a:lnTo>
                      <a:pt x="481" y="1444"/>
                    </a:lnTo>
                    <a:lnTo>
                      <a:pt x="4363" y="1444"/>
                    </a:lnTo>
                    <a:lnTo>
                      <a:pt x="43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3"/>
              <p:cNvSpPr/>
              <p:nvPr/>
            </p:nvSpPr>
            <p:spPr>
              <a:xfrm>
                <a:off x="2158647" y="4219344"/>
                <a:ext cx="82729" cy="30757"/>
              </a:xfrm>
              <a:custGeom>
                <a:rect b="b" l="l" r="r" t="t"/>
                <a:pathLst>
                  <a:path extrusionOk="0" h="1444" w="3884">
                    <a:moveTo>
                      <a:pt x="1" y="1"/>
                    </a:moveTo>
                    <a:lnTo>
                      <a:pt x="1" y="1444"/>
                    </a:lnTo>
                    <a:lnTo>
                      <a:pt x="3883" y="1444"/>
                    </a:lnTo>
                    <a:lnTo>
                      <a:pt x="3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53"/>
            <p:cNvGrpSpPr/>
            <p:nvPr/>
          </p:nvGrpSpPr>
          <p:grpSpPr>
            <a:xfrm>
              <a:off x="2382477" y="3956106"/>
              <a:ext cx="195963" cy="524513"/>
              <a:chOff x="2382477" y="3956106"/>
              <a:chExt cx="195963" cy="524513"/>
            </a:xfrm>
          </p:grpSpPr>
          <p:sp>
            <p:nvSpPr>
              <p:cNvPr id="1870" name="Google Shape;1870;p53"/>
              <p:cNvSpPr/>
              <p:nvPr/>
            </p:nvSpPr>
            <p:spPr>
              <a:xfrm>
                <a:off x="2459928" y="3956106"/>
                <a:ext cx="118513" cy="524513"/>
              </a:xfrm>
              <a:custGeom>
                <a:rect b="b" l="l" r="r" t="t"/>
                <a:pathLst>
                  <a:path extrusionOk="0" h="24625" w="5564">
                    <a:moveTo>
                      <a:pt x="2494" y="1"/>
                    </a:moveTo>
                    <a:lnTo>
                      <a:pt x="2494" y="4037"/>
                    </a:lnTo>
                    <a:cubicBezTo>
                      <a:pt x="2494" y="4883"/>
                      <a:pt x="1809" y="5572"/>
                      <a:pt x="962" y="5572"/>
                    </a:cubicBezTo>
                    <a:lnTo>
                      <a:pt x="0" y="9042"/>
                    </a:lnTo>
                    <a:lnTo>
                      <a:pt x="962" y="24625"/>
                    </a:lnTo>
                    <a:cubicBezTo>
                      <a:pt x="1809" y="24625"/>
                      <a:pt x="2494" y="23940"/>
                      <a:pt x="2494" y="23093"/>
                    </a:cubicBezTo>
                    <a:lnTo>
                      <a:pt x="2494" y="8377"/>
                    </a:lnTo>
                    <a:cubicBezTo>
                      <a:pt x="4279" y="7742"/>
                      <a:pt x="5560" y="6038"/>
                      <a:pt x="5560" y="4037"/>
                    </a:cubicBezTo>
                    <a:lnTo>
                      <a:pt x="5560" y="3067"/>
                    </a:lnTo>
                    <a:cubicBezTo>
                      <a:pt x="5564" y="1374"/>
                      <a:pt x="4186" y="1"/>
                      <a:pt x="2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3"/>
              <p:cNvSpPr/>
              <p:nvPr/>
            </p:nvSpPr>
            <p:spPr>
              <a:xfrm>
                <a:off x="2382477" y="3956106"/>
                <a:ext cx="97959" cy="524513"/>
              </a:xfrm>
              <a:custGeom>
                <a:rect b="b" l="l" r="r" t="t"/>
                <a:pathLst>
                  <a:path extrusionOk="0" h="24625" w="4599">
                    <a:moveTo>
                      <a:pt x="3063" y="1"/>
                    </a:moveTo>
                    <a:cubicBezTo>
                      <a:pt x="1370" y="1"/>
                      <a:pt x="1" y="1374"/>
                      <a:pt x="1" y="3067"/>
                    </a:cubicBezTo>
                    <a:lnTo>
                      <a:pt x="1" y="3979"/>
                    </a:lnTo>
                    <a:cubicBezTo>
                      <a:pt x="1" y="5991"/>
                      <a:pt x="1274" y="7727"/>
                      <a:pt x="3063" y="8369"/>
                    </a:cubicBezTo>
                    <a:lnTo>
                      <a:pt x="3063" y="23093"/>
                    </a:lnTo>
                    <a:cubicBezTo>
                      <a:pt x="3063" y="23940"/>
                      <a:pt x="3752" y="24625"/>
                      <a:pt x="4598" y="24625"/>
                    </a:cubicBezTo>
                    <a:lnTo>
                      <a:pt x="4598" y="5572"/>
                    </a:lnTo>
                    <a:cubicBezTo>
                      <a:pt x="3752" y="5572"/>
                      <a:pt x="3063" y="4883"/>
                      <a:pt x="3063" y="4037"/>
                    </a:cubicBezTo>
                    <a:lnTo>
                      <a:pt x="30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2" name="Google Shape;1872;p53"/>
          <p:cNvGrpSpPr/>
          <p:nvPr/>
        </p:nvGrpSpPr>
        <p:grpSpPr>
          <a:xfrm>
            <a:off x="2624088" y="4071246"/>
            <a:ext cx="537293" cy="524449"/>
            <a:chOff x="1682750" y="4226000"/>
            <a:chExt cx="630625" cy="615550"/>
          </a:xfrm>
        </p:grpSpPr>
        <p:sp>
          <p:nvSpPr>
            <p:cNvPr id="1873" name="Google Shape;1873;p53"/>
            <p:cNvSpPr/>
            <p:nvPr/>
          </p:nvSpPr>
          <p:spPr>
            <a:xfrm>
              <a:off x="1767025" y="4302700"/>
              <a:ext cx="546350" cy="538850"/>
            </a:xfrm>
            <a:custGeom>
              <a:rect b="b" l="l" r="r" t="t"/>
              <a:pathLst>
                <a:path extrusionOk="0" h="21554" w="21854">
                  <a:moveTo>
                    <a:pt x="20657" y="0"/>
                  </a:moveTo>
                  <a:lnTo>
                    <a:pt x="17806" y="2851"/>
                  </a:lnTo>
                  <a:cubicBezTo>
                    <a:pt x="17505" y="3151"/>
                    <a:pt x="17113" y="3300"/>
                    <a:pt x="16722" y="3300"/>
                  </a:cubicBezTo>
                  <a:cubicBezTo>
                    <a:pt x="16329" y="3300"/>
                    <a:pt x="15937" y="3150"/>
                    <a:pt x="15636" y="2851"/>
                  </a:cubicBezTo>
                  <a:lnTo>
                    <a:pt x="9246" y="8184"/>
                  </a:lnTo>
                  <a:lnTo>
                    <a:pt x="2851" y="15633"/>
                  </a:lnTo>
                  <a:cubicBezTo>
                    <a:pt x="3455" y="16237"/>
                    <a:pt x="3455" y="17202"/>
                    <a:pt x="2851" y="17803"/>
                  </a:cubicBezTo>
                  <a:lnTo>
                    <a:pt x="0" y="20654"/>
                  </a:lnTo>
                  <a:cubicBezTo>
                    <a:pt x="598" y="21254"/>
                    <a:pt x="1382" y="21554"/>
                    <a:pt x="2166" y="21554"/>
                  </a:cubicBezTo>
                  <a:cubicBezTo>
                    <a:pt x="2950" y="21554"/>
                    <a:pt x="3734" y="21254"/>
                    <a:pt x="4332" y="20654"/>
                  </a:cubicBezTo>
                  <a:lnTo>
                    <a:pt x="5021" y="19969"/>
                  </a:lnTo>
                  <a:cubicBezTo>
                    <a:pt x="6437" y="18553"/>
                    <a:pt x="6733" y="16441"/>
                    <a:pt x="5921" y="14736"/>
                  </a:cubicBezTo>
                  <a:lnTo>
                    <a:pt x="14740" y="5914"/>
                  </a:lnTo>
                  <a:cubicBezTo>
                    <a:pt x="15364" y="6211"/>
                    <a:pt x="16043" y="6359"/>
                    <a:pt x="16722" y="6359"/>
                  </a:cubicBezTo>
                  <a:cubicBezTo>
                    <a:pt x="17899" y="6359"/>
                    <a:pt x="19077" y="5912"/>
                    <a:pt x="19972" y="5013"/>
                  </a:cubicBezTo>
                  <a:lnTo>
                    <a:pt x="20661" y="4329"/>
                  </a:lnTo>
                  <a:cubicBezTo>
                    <a:pt x="21854" y="3136"/>
                    <a:pt x="21854" y="1197"/>
                    <a:pt x="206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3"/>
            <p:cNvSpPr/>
            <p:nvPr/>
          </p:nvSpPr>
          <p:spPr>
            <a:xfrm>
              <a:off x="1682750" y="4226000"/>
              <a:ext cx="546475" cy="538900"/>
            </a:xfrm>
            <a:custGeom>
              <a:rect b="b" l="l" r="r" t="t"/>
              <a:pathLst>
                <a:path extrusionOk="0" h="21556" w="21859">
                  <a:moveTo>
                    <a:pt x="19692" y="1"/>
                  </a:moveTo>
                  <a:cubicBezTo>
                    <a:pt x="18908" y="1"/>
                    <a:pt x="18124" y="300"/>
                    <a:pt x="17526" y="898"/>
                  </a:cubicBezTo>
                  <a:lnTo>
                    <a:pt x="16880" y="1541"/>
                  </a:lnTo>
                  <a:cubicBezTo>
                    <a:pt x="15464" y="2960"/>
                    <a:pt x="15129" y="5092"/>
                    <a:pt x="15945" y="6812"/>
                  </a:cubicBezTo>
                  <a:lnTo>
                    <a:pt x="7115" y="15638"/>
                  </a:lnTo>
                  <a:cubicBezTo>
                    <a:pt x="6497" y="15347"/>
                    <a:pt x="5827" y="15203"/>
                    <a:pt x="5157" y="15203"/>
                  </a:cubicBezTo>
                  <a:cubicBezTo>
                    <a:pt x="3956" y="15203"/>
                    <a:pt x="2752" y="15666"/>
                    <a:pt x="1844" y="16577"/>
                  </a:cubicBezTo>
                  <a:lnTo>
                    <a:pt x="1197" y="17219"/>
                  </a:lnTo>
                  <a:cubicBezTo>
                    <a:pt x="1" y="18420"/>
                    <a:pt x="1" y="20355"/>
                    <a:pt x="1197" y="21555"/>
                  </a:cubicBezTo>
                  <a:lnTo>
                    <a:pt x="4029" y="18720"/>
                  </a:lnTo>
                  <a:cubicBezTo>
                    <a:pt x="4336" y="18415"/>
                    <a:pt x="4742" y="18258"/>
                    <a:pt x="5147" y="18258"/>
                  </a:cubicBezTo>
                  <a:cubicBezTo>
                    <a:pt x="5523" y="18258"/>
                    <a:pt x="5898" y="18394"/>
                    <a:pt x="6191" y="18670"/>
                  </a:cubicBezTo>
                  <a:lnTo>
                    <a:pt x="6218" y="18697"/>
                  </a:lnTo>
                  <a:lnTo>
                    <a:pt x="19003" y="5915"/>
                  </a:lnTo>
                  <a:cubicBezTo>
                    <a:pt x="18992" y="5908"/>
                    <a:pt x="18984" y="5900"/>
                    <a:pt x="18973" y="5888"/>
                  </a:cubicBezTo>
                  <a:cubicBezTo>
                    <a:pt x="18399" y="5284"/>
                    <a:pt x="18434" y="4322"/>
                    <a:pt x="19026" y="3730"/>
                  </a:cubicBezTo>
                  <a:lnTo>
                    <a:pt x="21858" y="898"/>
                  </a:lnTo>
                  <a:cubicBezTo>
                    <a:pt x="21260" y="300"/>
                    <a:pt x="20476" y="1"/>
                    <a:pt x="196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53"/>
          <p:cNvGrpSpPr/>
          <p:nvPr/>
        </p:nvGrpSpPr>
        <p:grpSpPr>
          <a:xfrm>
            <a:off x="3323594" y="4071214"/>
            <a:ext cx="524524" cy="524513"/>
            <a:chOff x="3398149" y="3943730"/>
            <a:chExt cx="524524" cy="524513"/>
          </a:xfrm>
        </p:grpSpPr>
        <p:sp>
          <p:nvSpPr>
            <p:cNvPr id="1876" name="Google Shape;1876;p53"/>
            <p:cNvSpPr/>
            <p:nvPr/>
          </p:nvSpPr>
          <p:spPr>
            <a:xfrm>
              <a:off x="3650416" y="3961432"/>
              <a:ext cx="254471" cy="488792"/>
            </a:xfrm>
            <a:custGeom>
              <a:rect b="b" l="l" r="r" t="t"/>
              <a:pathLst>
                <a:path extrusionOk="0" h="22948" w="11947">
                  <a:moveTo>
                    <a:pt x="2516" y="6538"/>
                  </a:moveTo>
                  <a:cubicBezTo>
                    <a:pt x="2540" y="6973"/>
                    <a:pt x="2563" y="7407"/>
                    <a:pt x="2586" y="7857"/>
                  </a:cubicBezTo>
                  <a:cubicBezTo>
                    <a:pt x="2386" y="7846"/>
                    <a:pt x="2182" y="7838"/>
                    <a:pt x="1978" y="7838"/>
                  </a:cubicBezTo>
                  <a:cubicBezTo>
                    <a:pt x="1828" y="7696"/>
                    <a:pt x="1682" y="7557"/>
                    <a:pt x="1535" y="7419"/>
                  </a:cubicBezTo>
                  <a:cubicBezTo>
                    <a:pt x="1866" y="7119"/>
                    <a:pt x="2193" y="6822"/>
                    <a:pt x="2516" y="6538"/>
                  </a:cubicBezTo>
                  <a:close/>
                  <a:moveTo>
                    <a:pt x="4098" y="9358"/>
                  </a:moveTo>
                  <a:lnTo>
                    <a:pt x="4098" y="9358"/>
                  </a:lnTo>
                  <a:cubicBezTo>
                    <a:pt x="4544" y="9377"/>
                    <a:pt x="4983" y="9400"/>
                    <a:pt x="5414" y="9427"/>
                  </a:cubicBezTo>
                  <a:cubicBezTo>
                    <a:pt x="5125" y="9750"/>
                    <a:pt x="4829" y="10077"/>
                    <a:pt x="4529" y="10408"/>
                  </a:cubicBezTo>
                  <a:cubicBezTo>
                    <a:pt x="4390" y="10262"/>
                    <a:pt x="4252" y="10112"/>
                    <a:pt x="4113" y="9966"/>
                  </a:cubicBezTo>
                  <a:cubicBezTo>
                    <a:pt x="4105" y="9766"/>
                    <a:pt x="4102" y="9558"/>
                    <a:pt x="4098" y="9358"/>
                  </a:cubicBezTo>
                  <a:close/>
                  <a:moveTo>
                    <a:pt x="4525" y="12536"/>
                  </a:moveTo>
                  <a:cubicBezTo>
                    <a:pt x="4825" y="12867"/>
                    <a:pt x="5121" y="13194"/>
                    <a:pt x="5406" y="13517"/>
                  </a:cubicBezTo>
                  <a:cubicBezTo>
                    <a:pt x="4975" y="13544"/>
                    <a:pt x="4540" y="13571"/>
                    <a:pt x="4094" y="13590"/>
                  </a:cubicBezTo>
                  <a:cubicBezTo>
                    <a:pt x="4098" y="13386"/>
                    <a:pt x="4102" y="13179"/>
                    <a:pt x="4105" y="12978"/>
                  </a:cubicBezTo>
                  <a:cubicBezTo>
                    <a:pt x="4248" y="12828"/>
                    <a:pt x="4386" y="12686"/>
                    <a:pt x="4525" y="12536"/>
                  </a:cubicBezTo>
                  <a:close/>
                  <a:moveTo>
                    <a:pt x="2590" y="15098"/>
                  </a:moveTo>
                  <a:cubicBezTo>
                    <a:pt x="2566" y="15537"/>
                    <a:pt x="2543" y="15980"/>
                    <a:pt x="2520" y="16410"/>
                  </a:cubicBezTo>
                  <a:cubicBezTo>
                    <a:pt x="2197" y="16122"/>
                    <a:pt x="1866" y="15829"/>
                    <a:pt x="1539" y="15533"/>
                  </a:cubicBezTo>
                  <a:cubicBezTo>
                    <a:pt x="1685" y="15391"/>
                    <a:pt x="1835" y="15252"/>
                    <a:pt x="1982" y="15114"/>
                  </a:cubicBezTo>
                  <a:cubicBezTo>
                    <a:pt x="2182" y="15110"/>
                    <a:pt x="2389" y="15102"/>
                    <a:pt x="2590" y="15098"/>
                  </a:cubicBezTo>
                  <a:close/>
                  <a:moveTo>
                    <a:pt x="3413" y="1"/>
                  </a:moveTo>
                  <a:lnTo>
                    <a:pt x="1982" y="170"/>
                  </a:lnTo>
                  <a:cubicBezTo>
                    <a:pt x="1986" y="205"/>
                    <a:pt x="2209" y="2132"/>
                    <a:pt x="2405" y="4726"/>
                  </a:cubicBezTo>
                  <a:cubicBezTo>
                    <a:pt x="1789" y="5264"/>
                    <a:pt x="1139" y="5838"/>
                    <a:pt x="481" y="6434"/>
                  </a:cubicBezTo>
                  <a:lnTo>
                    <a:pt x="0" y="8131"/>
                  </a:lnTo>
                  <a:lnTo>
                    <a:pt x="481" y="9269"/>
                  </a:lnTo>
                  <a:cubicBezTo>
                    <a:pt x="1701" y="9269"/>
                    <a:pt x="2693" y="10262"/>
                    <a:pt x="2693" y="11482"/>
                  </a:cubicBezTo>
                  <a:cubicBezTo>
                    <a:pt x="2693" y="12040"/>
                    <a:pt x="2486" y="12551"/>
                    <a:pt x="2143" y="12940"/>
                  </a:cubicBezTo>
                  <a:cubicBezTo>
                    <a:pt x="2116" y="12967"/>
                    <a:pt x="2082" y="13002"/>
                    <a:pt x="2055" y="13036"/>
                  </a:cubicBezTo>
                  <a:lnTo>
                    <a:pt x="1939" y="13152"/>
                  </a:lnTo>
                  <a:cubicBezTo>
                    <a:pt x="1597" y="13448"/>
                    <a:pt x="1158" y="13648"/>
                    <a:pt x="677" y="13690"/>
                  </a:cubicBezTo>
                  <a:lnTo>
                    <a:pt x="481" y="13690"/>
                  </a:lnTo>
                  <a:lnTo>
                    <a:pt x="0" y="14806"/>
                  </a:lnTo>
                  <a:lnTo>
                    <a:pt x="481" y="16518"/>
                  </a:lnTo>
                  <a:cubicBezTo>
                    <a:pt x="1135" y="17115"/>
                    <a:pt x="1785" y="17692"/>
                    <a:pt x="2405" y="18226"/>
                  </a:cubicBezTo>
                  <a:cubicBezTo>
                    <a:pt x="2209" y="20816"/>
                    <a:pt x="1986" y="22747"/>
                    <a:pt x="1982" y="22778"/>
                  </a:cubicBezTo>
                  <a:lnTo>
                    <a:pt x="3413" y="22947"/>
                  </a:lnTo>
                  <a:cubicBezTo>
                    <a:pt x="3421" y="22920"/>
                    <a:pt x="3586" y="21466"/>
                    <a:pt x="3759" y="19388"/>
                  </a:cubicBezTo>
                  <a:cubicBezTo>
                    <a:pt x="5352" y="20735"/>
                    <a:pt x="6499" y="21643"/>
                    <a:pt x="6522" y="21662"/>
                  </a:cubicBezTo>
                  <a:lnTo>
                    <a:pt x="7414" y="20535"/>
                  </a:lnTo>
                  <a:cubicBezTo>
                    <a:pt x="7387" y="20516"/>
                    <a:pt x="5868" y="19308"/>
                    <a:pt x="3894" y="17615"/>
                  </a:cubicBezTo>
                  <a:cubicBezTo>
                    <a:pt x="3952" y="16795"/>
                    <a:pt x="4005" y="15930"/>
                    <a:pt x="4044" y="15045"/>
                  </a:cubicBezTo>
                  <a:cubicBezTo>
                    <a:pt x="4929" y="15002"/>
                    <a:pt x="5795" y="14948"/>
                    <a:pt x="6614" y="14898"/>
                  </a:cubicBezTo>
                  <a:cubicBezTo>
                    <a:pt x="8307" y="16868"/>
                    <a:pt x="9511" y="18388"/>
                    <a:pt x="9530" y="18419"/>
                  </a:cubicBezTo>
                  <a:lnTo>
                    <a:pt x="10662" y="17522"/>
                  </a:lnTo>
                  <a:cubicBezTo>
                    <a:pt x="10642" y="17499"/>
                    <a:pt x="9738" y="16353"/>
                    <a:pt x="8388" y="14764"/>
                  </a:cubicBezTo>
                  <a:cubicBezTo>
                    <a:pt x="10465" y="14591"/>
                    <a:pt x="11916" y="14421"/>
                    <a:pt x="11947" y="14417"/>
                  </a:cubicBezTo>
                  <a:lnTo>
                    <a:pt x="11777" y="12975"/>
                  </a:lnTo>
                  <a:cubicBezTo>
                    <a:pt x="11743" y="12978"/>
                    <a:pt x="9815" y="13198"/>
                    <a:pt x="7222" y="13398"/>
                  </a:cubicBezTo>
                  <a:cubicBezTo>
                    <a:pt x="6683" y="12782"/>
                    <a:pt x="6114" y="12128"/>
                    <a:pt x="5518" y="11474"/>
                  </a:cubicBezTo>
                  <a:cubicBezTo>
                    <a:pt x="6114" y="10820"/>
                    <a:pt x="6691" y="10170"/>
                    <a:pt x="7222" y="9550"/>
                  </a:cubicBezTo>
                  <a:cubicBezTo>
                    <a:pt x="9815" y="9747"/>
                    <a:pt x="11743" y="9966"/>
                    <a:pt x="11777" y="9974"/>
                  </a:cubicBezTo>
                  <a:lnTo>
                    <a:pt x="11947" y="8538"/>
                  </a:lnTo>
                  <a:cubicBezTo>
                    <a:pt x="11916" y="8535"/>
                    <a:pt x="10465" y="8365"/>
                    <a:pt x="8388" y="8192"/>
                  </a:cubicBezTo>
                  <a:cubicBezTo>
                    <a:pt x="9734" y="6599"/>
                    <a:pt x="10642" y="5457"/>
                    <a:pt x="10662" y="5434"/>
                  </a:cubicBezTo>
                  <a:lnTo>
                    <a:pt x="9530" y="4537"/>
                  </a:lnTo>
                  <a:cubicBezTo>
                    <a:pt x="9511" y="4568"/>
                    <a:pt x="8307" y="6088"/>
                    <a:pt x="6614" y="8058"/>
                  </a:cubicBezTo>
                  <a:cubicBezTo>
                    <a:pt x="5795" y="8000"/>
                    <a:pt x="4929" y="7946"/>
                    <a:pt x="4044" y="7907"/>
                  </a:cubicBezTo>
                  <a:cubicBezTo>
                    <a:pt x="4002" y="7023"/>
                    <a:pt x="3948" y="6157"/>
                    <a:pt x="3894" y="5341"/>
                  </a:cubicBezTo>
                  <a:cubicBezTo>
                    <a:pt x="5868" y="3648"/>
                    <a:pt x="7387" y="2440"/>
                    <a:pt x="7414" y="2417"/>
                  </a:cubicBezTo>
                  <a:lnTo>
                    <a:pt x="6522" y="1286"/>
                  </a:lnTo>
                  <a:cubicBezTo>
                    <a:pt x="6499" y="1305"/>
                    <a:pt x="5352" y="2209"/>
                    <a:pt x="3759" y="3560"/>
                  </a:cubicBezTo>
                  <a:cubicBezTo>
                    <a:pt x="3586" y="1482"/>
                    <a:pt x="3421" y="32"/>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3"/>
            <p:cNvSpPr/>
            <p:nvPr/>
          </p:nvSpPr>
          <p:spPr>
            <a:xfrm>
              <a:off x="3416191" y="3961432"/>
              <a:ext cx="244396" cy="488707"/>
            </a:xfrm>
            <a:custGeom>
              <a:rect b="b" l="l" r="r" t="t"/>
              <a:pathLst>
                <a:path extrusionOk="0" h="22944" w="11474">
                  <a:moveTo>
                    <a:pt x="9423" y="6534"/>
                  </a:moveTo>
                  <a:cubicBezTo>
                    <a:pt x="9746" y="6822"/>
                    <a:pt x="10073" y="7115"/>
                    <a:pt x="10404" y="7415"/>
                  </a:cubicBezTo>
                  <a:cubicBezTo>
                    <a:pt x="10254" y="7554"/>
                    <a:pt x="10107" y="7692"/>
                    <a:pt x="9961" y="7831"/>
                  </a:cubicBezTo>
                  <a:cubicBezTo>
                    <a:pt x="9761" y="7838"/>
                    <a:pt x="9557" y="7842"/>
                    <a:pt x="9349" y="7846"/>
                  </a:cubicBezTo>
                  <a:cubicBezTo>
                    <a:pt x="9376" y="7407"/>
                    <a:pt x="9399" y="6965"/>
                    <a:pt x="9423" y="6534"/>
                  </a:cubicBezTo>
                  <a:close/>
                  <a:moveTo>
                    <a:pt x="7849" y="9358"/>
                  </a:moveTo>
                  <a:lnTo>
                    <a:pt x="7849" y="9358"/>
                  </a:lnTo>
                  <a:cubicBezTo>
                    <a:pt x="7841" y="9558"/>
                    <a:pt x="7837" y="9762"/>
                    <a:pt x="7830" y="9966"/>
                  </a:cubicBezTo>
                  <a:cubicBezTo>
                    <a:pt x="7691" y="10116"/>
                    <a:pt x="7553" y="10262"/>
                    <a:pt x="7414" y="10408"/>
                  </a:cubicBezTo>
                  <a:cubicBezTo>
                    <a:pt x="7114" y="10077"/>
                    <a:pt x="6822" y="9750"/>
                    <a:pt x="6533" y="9427"/>
                  </a:cubicBezTo>
                  <a:cubicBezTo>
                    <a:pt x="6964" y="9404"/>
                    <a:pt x="7403" y="9381"/>
                    <a:pt x="7849" y="9358"/>
                  </a:cubicBezTo>
                  <a:close/>
                  <a:moveTo>
                    <a:pt x="7414" y="12536"/>
                  </a:moveTo>
                  <a:cubicBezTo>
                    <a:pt x="7553" y="12686"/>
                    <a:pt x="7691" y="12832"/>
                    <a:pt x="7830" y="12978"/>
                  </a:cubicBezTo>
                  <a:cubicBezTo>
                    <a:pt x="7837" y="13179"/>
                    <a:pt x="7841" y="13386"/>
                    <a:pt x="7845" y="13586"/>
                  </a:cubicBezTo>
                  <a:cubicBezTo>
                    <a:pt x="7403" y="13563"/>
                    <a:pt x="6960" y="13540"/>
                    <a:pt x="6533" y="13517"/>
                  </a:cubicBezTo>
                  <a:cubicBezTo>
                    <a:pt x="6822" y="13194"/>
                    <a:pt x="7114" y="12863"/>
                    <a:pt x="7414" y="12536"/>
                  </a:cubicBezTo>
                  <a:close/>
                  <a:moveTo>
                    <a:pt x="9349" y="15091"/>
                  </a:moveTo>
                  <a:cubicBezTo>
                    <a:pt x="9553" y="15095"/>
                    <a:pt x="9761" y="15098"/>
                    <a:pt x="9961" y="15102"/>
                  </a:cubicBezTo>
                  <a:cubicBezTo>
                    <a:pt x="10111" y="15245"/>
                    <a:pt x="10254" y="15383"/>
                    <a:pt x="10404" y="15522"/>
                  </a:cubicBezTo>
                  <a:cubicBezTo>
                    <a:pt x="10077" y="15829"/>
                    <a:pt x="9746" y="16122"/>
                    <a:pt x="9423" y="16407"/>
                  </a:cubicBezTo>
                  <a:cubicBezTo>
                    <a:pt x="9399" y="15976"/>
                    <a:pt x="9376" y="15537"/>
                    <a:pt x="9349" y="15091"/>
                  </a:cubicBezTo>
                  <a:close/>
                  <a:moveTo>
                    <a:pt x="8538" y="1"/>
                  </a:moveTo>
                  <a:cubicBezTo>
                    <a:pt x="8534" y="32"/>
                    <a:pt x="8365" y="1482"/>
                    <a:pt x="8191" y="3560"/>
                  </a:cubicBezTo>
                  <a:cubicBezTo>
                    <a:pt x="6599" y="2213"/>
                    <a:pt x="5456" y="1305"/>
                    <a:pt x="5433" y="1286"/>
                  </a:cubicBezTo>
                  <a:lnTo>
                    <a:pt x="4536" y="2417"/>
                  </a:lnTo>
                  <a:cubicBezTo>
                    <a:pt x="4567" y="2436"/>
                    <a:pt x="6087" y="3644"/>
                    <a:pt x="8057" y="5341"/>
                  </a:cubicBezTo>
                  <a:cubicBezTo>
                    <a:pt x="7999" y="6157"/>
                    <a:pt x="7945" y="7023"/>
                    <a:pt x="7907" y="7907"/>
                  </a:cubicBezTo>
                  <a:cubicBezTo>
                    <a:pt x="7022" y="7954"/>
                    <a:pt x="6156" y="8004"/>
                    <a:pt x="5340" y="8058"/>
                  </a:cubicBezTo>
                  <a:cubicBezTo>
                    <a:pt x="3647" y="6088"/>
                    <a:pt x="2439" y="4568"/>
                    <a:pt x="2416" y="4537"/>
                  </a:cubicBezTo>
                  <a:lnTo>
                    <a:pt x="1285" y="5434"/>
                  </a:lnTo>
                  <a:cubicBezTo>
                    <a:pt x="1304" y="5457"/>
                    <a:pt x="2212" y="6599"/>
                    <a:pt x="3559" y="8192"/>
                  </a:cubicBezTo>
                  <a:cubicBezTo>
                    <a:pt x="1481" y="8365"/>
                    <a:pt x="31" y="8535"/>
                    <a:pt x="0" y="8538"/>
                  </a:cubicBezTo>
                  <a:lnTo>
                    <a:pt x="169" y="9974"/>
                  </a:lnTo>
                  <a:cubicBezTo>
                    <a:pt x="204" y="9966"/>
                    <a:pt x="2132" y="9747"/>
                    <a:pt x="4725" y="9550"/>
                  </a:cubicBezTo>
                  <a:cubicBezTo>
                    <a:pt x="5263" y="10166"/>
                    <a:pt x="5837" y="10820"/>
                    <a:pt x="6433" y="11474"/>
                  </a:cubicBezTo>
                  <a:cubicBezTo>
                    <a:pt x="5837" y="12128"/>
                    <a:pt x="5260" y="12775"/>
                    <a:pt x="4725" y="13398"/>
                  </a:cubicBezTo>
                  <a:cubicBezTo>
                    <a:pt x="2132" y="13198"/>
                    <a:pt x="204" y="12978"/>
                    <a:pt x="169" y="12975"/>
                  </a:cubicBezTo>
                  <a:lnTo>
                    <a:pt x="0" y="14406"/>
                  </a:lnTo>
                  <a:cubicBezTo>
                    <a:pt x="31" y="14410"/>
                    <a:pt x="1481" y="14579"/>
                    <a:pt x="3559" y="14752"/>
                  </a:cubicBezTo>
                  <a:cubicBezTo>
                    <a:pt x="2212" y="16345"/>
                    <a:pt x="1304" y="17488"/>
                    <a:pt x="1285" y="17515"/>
                  </a:cubicBezTo>
                  <a:lnTo>
                    <a:pt x="2416" y="18407"/>
                  </a:lnTo>
                  <a:cubicBezTo>
                    <a:pt x="2436" y="18380"/>
                    <a:pt x="3644" y="16861"/>
                    <a:pt x="5340" y="14887"/>
                  </a:cubicBezTo>
                  <a:cubicBezTo>
                    <a:pt x="6156" y="14945"/>
                    <a:pt x="7022" y="14998"/>
                    <a:pt x="7907" y="15037"/>
                  </a:cubicBezTo>
                  <a:cubicBezTo>
                    <a:pt x="7953" y="15922"/>
                    <a:pt x="8003" y="16788"/>
                    <a:pt x="8057" y="17603"/>
                  </a:cubicBezTo>
                  <a:cubicBezTo>
                    <a:pt x="6087" y="19296"/>
                    <a:pt x="4567" y="20504"/>
                    <a:pt x="4536" y="20527"/>
                  </a:cubicBezTo>
                  <a:lnTo>
                    <a:pt x="5433" y="21658"/>
                  </a:lnTo>
                  <a:cubicBezTo>
                    <a:pt x="5456" y="21639"/>
                    <a:pt x="6599" y="20731"/>
                    <a:pt x="8191" y="19385"/>
                  </a:cubicBezTo>
                  <a:cubicBezTo>
                    <a:pt x="8365" y="21462"/>
                    <a:pt x="8534" y="22913"/>
                    <a:pt x="8538" y="22944"/>
                  </a:cubicBezTo>
                  <a:lnTo>
                    <a:pt x="9973" y="22774"/>
                  </a:lnTo>
                  <a:cubicBezTo>
                    <a:pt x="9965" y="22740"/>
                    <a:pt x="9746" y="20812"/>
                    <a:pt x="9550" y="18219"/>
                  </a:cubicBezTo>
                  <a:cubicBezTo>
                    <a:pt x="10165" y="17680"/>
                    <a:pt x="10819" y="17111"/>
                    <a:pt x="11473" y="16514"/>
                  </a:cubicBezTo>
                  <a:lnTo>
                    <a:pt x="11473" y="13686"/>
                  </a:lnTo>
                  <a:lnTo>
                    <a:pt x="11269" y="13686"/>
                  </a:lnTo>
                  <a:cubicBezTo>
                    <a:pt x="10788" y="13640"/>
                    <a:pt x="10358" y="13444"/>
                    <a:pt x="10011" y="13148"/>
                  </a:cubicBezTo>
                  <a:lnTo>
                    <a:pt x="9907" y="13044"/>
                  </a:lnTo>
                  <a:lnTo>
                    <a:pt x="9803" y="12940"/>
                  </a:lnTo>
                  <a:cubicBezTo>
                    <a:pt x="9461" y="12551"/>
                    <a:pt x="9253" y="12040"/>
                    <a:pt x="9253" y="11482"/>
                  </a:cubicBezTo>
                  <a:cubicBezTo>
                    <a:pt x="9253" y="10262"/>
                    <a:pt x="10246" y="9269"/>
                    <a:pt x="11466" y="9269"/>
                  </a:cubicBezTo>
                  <a:lnTo>
                    <a:pt x="11466" y="6434"/>
                  </a:lnTo>
                  <a:cubicBezTo>
                    <a:pt x="10812" y="5838"/>
                    <a:pt x="10165" y="5264"/>
                    <a:pt x="9550" y="4726"/>
                  </a:cubicBezTo>
                  <a:cubicBezTo>
                    <a:pt x="9746" y="2132"/>
                    <a:pt x="9965" y="205"/>
                    <a:pt x="9973" y="170"/>
                  </a:cubicBezTo>
                  <a:lnTo>
                    <a:pt x="85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3"/>
            <p:cNvSpPr/>
            <p:nvPr/>
          </p:nvSpPr>
          <p:spPr>
            <a:xfrm>
              <a:off x="3650161" y="3943730"/>
              <a:ext cx="272512" cy="524513"/>
            </a:xfrm>
            <a:custGeom>
              <a:rect b="b" l="l" r="r" t="t"/>
              <a:pathLst>
                <a:path extrusionOk="0" h="24625" w="12794">
                  <a:moveTo>
                    <a:pt x="482" y="1"/>
                  </a:moveTo>
                  <a:lnTo>
                    <a:pt x="1" y="724"/>
                  </a:lnTo>
                  <a:lnTo>
                    <a:pt x="482" y="1444"/>
                  </a:lnTo>
                  <a:cubicBezTo>
                    <a:pt x="3386" y="1444"/>
                    <a:pt x="6114" y="2575"/>
                    <a:pt x="8169" y="4629"/>
                  </a:cubicBezTo>
                  <a:cubicBezTo>
                    <a:pt x="10223" y="6680"/>
                    <a:pt x="11351" y="9408"/>
                    <a:pt x="11351" y="12313"/>
                  </a:cubicBezTo>
                  <a:cubicBezTo>
                    <a:pt x="11351" y="15218"/>
                    <a:pt x="10223" y="17946"/>
                    <a:pt x="8169" y="20000"/>
                  </a:cubicBezTo>
                  <a:cubicBezTo>
                    <a:pt x="6114" y="22051"/>
                    <a:pt x="3386" y="23182"/>
                    <a:pt x="482" y="23182"/>
                  </a:cubicBezTo>
                  <a:lnTo>
                    <a:pt x="1" y="23905"/>
                  </a:lnTo>
                  <a:lnTo>
                    <a:pt x="482" y="24625"/>
                  </a:lnTo>
                  <a:cubicBezTo>
                    <a:pt x="3771" y="24625"/>
                    <a:pt x="6865" y="23347"/>
                    <a:pt x="9188" y="21020"/>
                  </a:cubicBezTo>
                  <a:cubicBezTo>
                    <a:pt x="11516" y="18692"/>
                    <a:pt x="12794" y="15599"/>
                    <a:pt x="12794" y="12313"/>
                  </a:cubicBezTo>
                  <a:cubicBezTo>
                    <a:pt x="12794" y="9023"/>
                    <a:pt x="11516" y="5930"/>
                    <a:pt x="9188" y="3610"/>
                  </a:cubicBezTo>
                  <a:cubicBezTo>
                    <a:pt x="6861" y="1282"/>
                    <a:pt x="3771" y="1"/>
                    <a:pt x="4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3398149" y="3943730"/>
              <a:ext cx="262267" cy="524513"/>
            </a:xfrm>
            <a:custGeom>
              <a:rect b="b" l="l" r="r" t="t"/>
              <a:pathLst>
                <a:path extrusionOk="0" h="24625" w="12313">
                  <a:moveTo>
                    <a:pt x="12313" y="1"/>
                  </a:moveTo>
                  <a:cubicBezTo>
                    <a:pt x="9023" y="1"/>
                    <a:pt x="5933" y="1282"/>
                    <a:pt x="3610" y="3610"/>
                  </a:cubicBezTo>
                  <a:cubicBezTo>
                    <a:pt x="1282" y="5937"/>
                    <a:pt x="1" y="9023"/>
                    <a:pt x="1" y="12313"/>
                  </a:cubicBezTo>
                  <a:cubicBezTo>
                    <a:pt x="1" y="15602"/>
                    <a:pt x="1282" y="18696"/>
                    <a:pt x="3610" y="21020"/>
                  </a:cubicBezTo>
                  <a:cubicBezTo>
                    <a:pt x="5937" y="23347"/>
                    <a:pt x="9023" y="24625"/>
                    <a:pt x="12313" y="24625"/>
                  </a:cubicBezTo>
                  <a:lnTo>
                    <a:pt x="12313" y="23182"/>
                  </a:lnTo>
                  <a:cubicBezTo>
                    <a:pt x="9408" y="23182"/>
                    <a:pt x="6684" y="22051"/>
                    <a:pt x="4629" y="20000"/>
                  </a:cubicBezTo>
                  <a:cubicBezTo>
                    <a:pt x="2575" y="17946"/>
                    <a:pt x="1443" y="15218"/>
                    <a:pt x="1443" y="12313"/>
                  </a:cubicBezTo>
                  <a:cubicBezTo>
                    <a:pt x="1443" y="9408"/>
                    <a:pt x="2575" y="6680"/>
                    <a:pt x="4629" y="4629"/>
                  </a:cubicBezTo>
                  <a:cubicBezTo>
                    <a:pt x="6684" y="2575"/>
                    <a:pt x="9408" y="1444"/>
                    <a:pt x="12313" y="1444"/>
                  </a:cubicBezTo>
                  <a:lnTo>
                    <a:pt x="123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53"/>
          <p:cNvGrpSpPr/>
          <p:nvPr/>
        </p:nvGrpSpPr>
        <p:grpSpPr>
          <a:xfrm>
            <a:off x="4010332" y="4071211"/>
            <a:ext cx="259801" cy="524519"/>
            <a:chOff x="4049213" y="3916124"/>
            <a:chExt cx="259801" cy="524519"/>
          </a:xfrm>
        </p:grpSpPr>
        <p:sp>
          <p:nvSpPr>
            <p:cNvPr id="1881" name="Google Shape;1881;p53"/>
            <p:cNvSpPr/>
            <p:nvPr/>
          </p:nvSpPr>
          <p:spPr>
            <a:xfrm>
              <a:off x="4158614" y="3916124"/>
              <a:ext cx="53207" cy="85818"/>
            </a:xfrm>
            <a:custGeom>
              <a:rect b="b" l="l" r="r" t="t"/>
              <a:pathLst>
                <a:path extrusionOk="0" h="4029" w="2498">
                  <a:moveTo>
                    <a:pt x="962" y="0"/>
                  </a:moveTo>
                  <a:lnTo>
                    <a:pt x="1" y="4029"/>
                  </a:lnTo>
                  <a:lnTo>
                    <a:pt x="1" y="4029"/>
                  </a:lnTo>
                  <a:lnTo>
                    <a:pt x="2498" y="3067"/>
                  </a:lnTo>
                  <a:lnTo>
                    <a:pt x="24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4146409" y="3916124"/>
              <a:ext cx="32717" cy="85818"/>
            </a:xfrm>
            <a:custGeom>
              <a:rect b="b" l="l" r="r" t="t"/>
              <a:pathLst>
                <a:path extrusionOk="0" h="4029" w="1536">
                  <a:moveTo>
                    <a:pt x="0" y="0"/>
                  </a:moveTo>
                  <a:lnTo>
                    <a:pt x="0" y="3067"/>
                  </a:lnTo>
                  <a:lnTo>
                    <a:pt x="1535" y="4029"/>
                  </a:lnTo>
                  <a:lnTo>
                    <a:pt x="15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3"/>
            <p:cNvSpPr/>
            <p:nvPr/>
          </p:nvSpPr>
          <p:spPr>
            <a:xfrm>
              <a:off x="4158614" y="3981433"/>
              <a:ext cx="117704" cy="85903"/>
            </a:xfrm>
            <a:custGeom>
              <a:rect b="b" l="l" r="r" t="t"/>
              <a:pathLst>
                <a:path extrusionOk="0" h="4033" w="5526">
                  <a:moveTo>
                    <a:pt x="962" y="1"/>
                  </a:moveTo>
                  <a:lnTo>
                    <a:pt x="1" y="4033"/>
                  </a:lnTo>
                  <a:lnTo>
                    <a:pt x="5526" y="3071"/>
                  </a:lnTo>
                  <a:lnTo>
                    <a:pt x="5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3"/>
            <p:cNvSpPr/>
            <p:nvPr/>
          </p:nvSpPr>
          <p:spPr>
            <a:xfrm>
              <a:off x="4081910" y="3981433"/>
              <a:ext cx="97213" cy="85903"/>
            </a:xfrm>
            <a:custGeom>
              <a:rect b="b" l="l" r="r" t="t"/>
              <a:pathLst>
                <a:path extrusionOk="0" h="4033" w="4564">
                  <a:moveTo>
                    <a:pt x="0" y="1"/>
                  </a:moveTo>
                  <a:lnTo>
                    <a:pt x="0" y="3071"/>
                  </a:lnTo>
                  <a:lnTo>
                    <a:pt x="4563" y="4033"/>
                  </a:lnTo>
                  <a:lnTo>
                    <a:pt x="45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3"/>
            <p:cNvSpPr/>
            <p:nvPr/>
          </p:nvSpPr>
          <p:spPr>
            <a:xfrm>
              <a:off x="4158614" y="4046827"/>
              <a:ext cx="150399" cy="393816"/>
            </a:xfrm>
            <a:custGeom>
              <a:rect b="b" l="l" r="r" t="t"/>
              <a:pathLst>
                <a:path extrusionOk="0" h="18489" w="7061">
                  <a:moveTo>
                    <a:pt x="962" y="1"/>
                  </a:moveTo>
                  <a:lnTo>
                    <a:pt x="1" y="9243"/>
                  </a:lnTo>
                  <a:lnTo>
                    <a:pt x="962" y="18488"/>
                  </a:lnTo>
                  <a:lnTo>
                    <a:pt x="7061" y="18488"/>
                  </a:lnTo>
                  <a:lnTo>
                    <a:pt x="70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3"/>
            <p:cNvSpPr/>
            <p:nvPr/>
          </p:nvSpPr>
          <p:spPr>
            <a:xfrm>
              <a:off x="4049213" y="4046763"/>
              <a:ext cx="129909" cy="393794"/>
            </a:xfrm>
            <a:custGeom>
              <a:rect b="b" l="l" r="r" t="t"/>
              <a:pathLst>
                <a:path extrusionOk="0" h="18488" w="6099">
                  <a:moveTo>
                    <a:pt x="0" y="0"/>
                  </a:moveTo>
                  <a:lnTo>
                    <a:pt x="0" y="18487"/>
                  </a:lnTo>
                  <a:lnTo>
                    <a:pt x="6098" y="18487"/>
                  </a:lnTo>
                  <a:lnTo>
                    <a:pt x="60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3"/>
          <p:cNvGrpSpPr/>
          <p:nvPr/>
        </p:nvGrpSpPr>
        <p:grpSpPr>
          <a:xfrm>
            <a:off x="4432347" y="4071214"/>
            <a:ext cx="516381" cy="524513"/>
            <a:chOff x="4046056" y="4071214"/>
            <a:chExt cx="516381" cy="524513"/>
          </a:xfrm>
        </p:grpSpPr>
        <p:sp>
          <p:nvSpPr>
            <p:cNvPr id="1888" name="Google Shape;1888;p53"/>
            <p:cNvSpPr/>
            <p:nvPr/>
          </p:nvSpPr>
          <p:spPr>
            <a:xfrm>
              <a:off x="4279700" y="4071214"/>
              <a:ext cx="282736" cy="524513"/>
            </a:xfrm>
            <a:custGeom>
              <a:rect b="b" l="l" r="r" t="t"/>
              <a:pathLst>
                <a:path extrusionOk="0" h="24625" w="13274">
                  <a:moveTo>
                    <a:pt x="962" y="1"/>
                  </a:moveTo>
                  <a:lnTo>
                    <a:pt x="0" y="12313"/>
                  </a:lnTo>
                  <a:lnTo>
                    <a:pt x="962" y="24625"/>
                  </a:lnTo>
                  <a:lnTo>
                    <a:pt x="1681" y="24625"/>
                  </a:lnTo>
                  <a:lnTo>
                    <a:pt x="1681" y="23155"/>
                  </a:lnTo>
                  <a:cubicBezTo>
                    <a:pt x="1912" y="23143"/>
                    <a:pt x="2143" y="23117"/>
                    <a:pt x="2370" y="23090"/>
                  </a:cubicBezTo>
                  <a:lnTo>
                    <a:pt x="2655" y="24529"/>
                  </a:lnTo>
                  <a:lnTo>
                    <a:pt x="4067" y="24244"/>
                  </a:lnTo>
                  <a:lnTo>
                    <a:pt x="3786" y="22805"/>
                  </a:lnTo>
                  <a:cubicBezTo>
                    <a:pt x="4005" y="22747"/>
                    <a:pt x="4229" y="22682"/>
                    <a:pt x="4444" y="22605"/>
                  </a:cubicBezTo>
                  <a:lnTo>
                    <a:pt x="5006" y="23959"/>
                  </a:lnTo>
                  <a:lnTo>
                    <a:pt x="6337" y="23405"/>
                  </a:lnTo>
                  <a:lnTo>
                    <a:pt x="5775" y="22051"/>
                  </a:lnTo>
                  <a:cubicBezTo>
                    <a:pt x="5983" y="21951"/>
                    <a:pt x="6183" y="21839"/>
                    <a:pt x="6383" y="21724"/>
                  </a:cubicBezTo>
                  <a:lnTo>
                    <a:pt x="7199" y="22943"/>
                  </a:lnTo>
                  <a:lnTo>
                    <a:pt x="8395" y="22143"/>
                  </a:lnTo>
                  <a:lnTo>
                    <a:pt x="7580" y="20920"/>
                  </a:lnTo>
                  <a:cubicBezTo>
                    <a:pt x="7761" y="20781"/>
                    <a:pt x="7941" y="20635"/>
                    <a:pt x="8114" y="20481"/>
                  </a:cubicBezTo>
                  <a:lnTo>
                    <a:pt x="9153" y="21520"/>
                  </a:lnTo>
                  <a:lnTo>
                    <a:pt x="10173" y="20500"/>
                  </a:lnTo>
                  <a:lnTo>
                    <a:pt x="9134" y="19461"/>
                  </a:lnTo>
                  <a:cubicBezTo>
                    <a:pt x="9280" y="19288"/>
                    <a:pt x="9430" y="19111"/>
                    <a:pt x="9569" y="18930"/>
                  </a:cubicBezTo>
                  <a:lnTo>
                    <a:pt x="10792" y="19746"/>
                  </a:lnTo>
                  <a:lnTo>
                    <a:pt x="11596" y="18550"/>
                  </a:lnTo>
                  <a:lnTo>
                    <a:pt x="10373" y="17730"/>
                  </a:lnTo>
                  <a:cubicBezTo>
                    <a:pt x="10488" y="17534"/>
                    <a:pt x="10596" y="17326"/>
                    <a:pt x="10700" y="17126"/>
                  </a:cubicBezTo>
                  <a:lnTo>
                    <a:pt x="12058" y="17688"/>
                  </a:lnTo>
                  <a:lnTo>
                    <a:pt x="12608" y="16357"/>
                  </a:lnTo>
                  <a:lnTo>
                    <a:pt x="11254" y="15795"/>
                  </a:lnTo>
                  <a:cubicBezTo>
                    <a:pt x="11327" y="15575"/>
                    <a:pt x="11393" y="15356"/>
                    <a:pt x="11454" y="15133"/>
                  </a:cubicBezTo>
                  <a:lnTo>
                    <a:pt x="12893" y="15418"/>
                  </a:lnTo>
                  <a:lnTo>
                    <a:pt x="13178" y="14006"/>
                  </a:lnTo>
                  <a:lnTo>
                    <a:pt x="11739" y="13721"/>
                  </a:lnTo>
                  <a:cubicBezTo>
                    <a:pt x="11770" y="13494"/>
                    <a:pt x="11793" y="13263"/>
                    <a:pt x="11808" y="13032"/>
                  </a:cubicBezTo>
                  <a:lnTo>
                    <a:pt x="13274" y="13032"/>
                  </a:lnTo>
                  <a:lnTo>
                    <a:pt x="13274" y="11589"/>
                  </a:lnTo>
                  <a:lnTo>
                    <a:pt x="11808" y="11589"/>
                  </a:lnTo>
                  <a:cubicBezTo>
                    <a:pt x="11793" y="11359"/>
                    <a:pt x="11770" y="11128"/>
                    <a:pt x="11739" y="10901"/>
                  </a:cubicBezTo>
                  <a:lnTo>
                    <a:pt x="13178" y="10620"/>
                  </a:lnTo>
                  <a:lnTo>
                    <a:pt x="12893" y="9204"/>
                  </a:lnTo>
                  <a:lnTo>
                    <a:pt x="11454" y="9489"/>
                  </a:lnTo>
                  <a:cubicBezTo>
                    <a:pt x="11396" y="9266"/>
                    <a:pt x="11331" y="9046"/>
                    <a:pt x="11254" y="8831"/>
                  </a:cubicBezTo>
                  <a:lnTo>
                    <a:pt x="12608" y="8265"/>
                  </a:lnTo>
                  <a:lnTo>
                    <a:pt x="12058" y="6934"/>
                  </a:lnTo>
                  <a:lnTo>
                    <a:pt x="10700" y="7496"/>
                  </a:lnTo>
                  <a:cubicBezTo>
                    <a:pt x="10600" y="7292"/>
                    <a:pt x="10488" y="7088"/>
                    <a:pt x="10373" y="6892"/>
                  </a:cubicBezTo>
                  <a:lnTo>
                    <a:pt x="11596" y="6072"/>
                  </a:lnTo>
                  <a:lnTo>
                    <a:pt x="10792" y="4876"/>
                  </a:lnTo>
                  <a:lnTo>
                    <a:pt x="9569" y="5695"/>
                  </a:lnTo>
                  <a:cubicBezTo>
                    <a:pt x="9430" y="5510"/>
                    <a:pt x="9288" y="5333"/>
                    <a:pt x="9134" y="5160"/>
                  </a:cubicBezTo>
                  <a:lnTo>
                    <a:pt x="10173" y="4121"/>
                  </a:lnTo>
                  <a:lnTo>
                    <a:pt x="9153" y="3102"/>
                  </a:lnTo>
                  <a:lnTo>
                    <a:pt x="8114" y="4141"/>
                  </a:lnTo>
                  <a:cubicBezTo>
                    <a:pt x="7941" y="3991"/>
                    <a:pt x="7761" y="3841"/>
                    <a:pt x="7580" y="3702"/>
                  </a:cubicBezTo>
                  <a:lnTo>
                    <a:pt x="8395" y="2482"/>
                  </a:lnTo>
                  <a:lnTo>
                    <a:pt x="7199" y="1678"/>
                  </a:lnTo>
                  <a:lnTo>
                    <a:pt x="6383" y="2898"/>
                  </a:lnTo>
                  <a:cubicBezTo>
                    <a:pt x="6183" y="2783"/>
                    <a:pt x="5979" y="2679"/>
                    <a:pt x="5775" y="2571"/>
                  </a:cubicBezTo>
                  <a:lnTo>
                    <a:pt x="6337" y="1217"/>
                  </a:lnTo>
                  <a:lnTo>
                    <a:pt x="5006" y="663"/>
                  </a:lnTo>
                  <a:lnTo>
                    <a:pt x="4444" y="2021"/>
                  </a:lnTo>
                  <a:cubicBezTo>
                    <a:pt x="4229" y="1948"/>
                    <a:pt x="4005" y="1878"/>
                    <a:pt x="3786" y="1817"/>
                  </a:cubicBezTo>
                  <a:lnTo>
                    <a:pt x="4067" y="378"/>
                  </a:lnTo>
                  <a:lnTo>
                    <a:pt x="2655" y="97"/>
                  </a:lnTo>
                  <a:lnTo>
                    <a:pt x="2370" y="1532"/>
                  </a:lnTo>
                  <a:cubicBezTo>
                    <a:pt x="2143" y="1505"/>
                    <a:pt x="1912" y="1482"/>
                    <a:pt x="1681" y="1467"/>
                  </a:cubicBezTo>
                  <a:lnTo>
                    <a:pt x="16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3"/>
            <p:cNvSpPr/>
            <p:nvPr/>
          </p:nvSpPr>
          <p:spPr>
            <a:xfrm>
              <a:off x="4046056" y="4071214"/>
              <a:ext cx="262267" cy="524513"/>
            </a:xfrm>
            <a:custGeom>
              <a:rect b="b" l="l" r="r" t="t"/>
              <a:pathLst>
                <a:path extrusionOk="0" h="24625" w="12313">
                  <a:moveTo>
                    <a:pt x="11590" y="1"/>
                  </a:moveTo>
                  <a:lnTo>
                    <a:pt x="11590" y="5"/>
                  </a:lnTo>
                  <a:lnTo>
                    <a:pt x="11590" y="1471"/>
                  </a:lnTo>
                  <a:cubicBezTo>
                    <a:pt x="11359" y="1486"/>
                    <a:pt x="11128" y="1509"/>
                    <a:pt x="10905" y="1536"/>
                  </a:cubicBezTo>
                  <a:lnTo>
                    <a:pt x="10620" y="101"/>
                  </a:lnTo>
                  <a:lnTo>
                    <a:pt x="9204" y="382"/>
                  </a:lnTo>
                  <a:lnTo>
                    <a:pt x="9489" y="1821"/>
                  </a:lnTo>
                  <a:cubicBezTo>
                    <a:pt x="9270" y="1879"/>
                    <a:pt x="9046" y="1948"/>
                    <a:pt x="8831" y="2025"/>
                  </a:cubicBezTo>
                  <a:lnTo>
                    <a:pt x="8269" y="667"/>
                  </a:lnTo>
                  <a:lnTo>
                    <a:pt x="6934" y="1221"/>
                  </a:lnTo>
                  <a:lnTo>
                    <a:pt x="7500" y="2575"/>
                  </a:lnTo>
                  <a:cubicBezTo>
                    <a:pt x="7292" y="2679"/>
                    <a:pt x="7088" y="2787"/>
                    <a:pt x="6892" y="2902"/>
                  </a:cubicBezTo>
                  <a:lnTo>
                    <a:pt x="6076" y="1682"/>
                  </a:lnTo>
                  <a:lnTo>
                    <a:pt x="4876" y="2486"/>
                  </a:lnTo>
                  <a:lnTo>
                    <a:pt x="5695" y="3706"/>
                  </a:lnTo>
                  <a:cubicBezTo>
                    <a:pt x="5511" y="3845"/>
                    <a:pt x="5334" y="3991"/>
                    <a:pt x="5160" y="4145"/>
                  </a:cubicBezTo>
                  <a:lnTo>
                    <a:pt x="4122" y="3106"/>
                  </a:lnTo>
                  <a:lnTo>
                    <a:pt x="3102" y="4125"/>
                  </a:lnTo>
                  <a:lnTo>
                    <a:pt x="4141" y="5164"/>
                  </a:lnTo>
                  <a:cubicBezTo>
                    <a:pt x="3991" y="5337"/>
                    <a:pt x="3845" y="5514"/>
                    <a:pt x="3702" y="5695"/>
                  </a:cubicBezTo>
                  <a:lnTo>
                    <a:pt x="2483" y="4880"/>
                  </a:lnTo>
                  <a:lnTo>
                    <a:pt x="1678" y="6076"/>
                  </a:lnTo>
                  <a:lnTo>
                    <a:pt x="2902" y="6896"/>
                  </a:lnTo>
                  <a:cubicBezTo>
                    <a:pt x="2787" y="7092"/>
                    <a:pt x="2679" y="7300"/>
                    <a:pt x="2575" y="7500"/>
                  </a:cubicBezTo>
                  <a:lnTo>
                    <a:pt x="1217" y="6938"/>
                  </a:lnTo>
                  <a:lnTo>
                    <a:pt x="663" y="8269"/>
                  </a:lnTo>
                  <a:lnTo>
                    <a:pt x="2021" y="8831"/>
                  </a:lnTo>
                  <a:cubicBezTo>
                    <a:pt x="1948" y="9050"/>
                    <a:pt x="1882" y="9270"/>
                    <a:pt x="1817" y="9493"/>
                  </a:cubicBezTo>
                  <a:lnTo>
                    <a:pt x="382" y="9208"/>
                  </a:lnTo>
                  <a:lnTo>
                    <a:pt x="97" y="10620"/>
                  </a:lnTo>
                  <a:lnTo>
                    <a:pt x="1536" y="10905"/>
                  </a:lnTo>
                  <a:cubicBezTo>
                    <a:pt x="1505" y="11132"/>
                    <a:pt x="1482" y="11363"/>
                    <a:pt x="1467" y="11593"/>
                  </a:cubicBezTo>
                  <a:lnTo>
                    <a:pt x="1" y="11593"/>
                  </a:lnTo>
                  <a:lnTo>
                    <a:pt x="1" y="13036"/>
                  </a:lnTo>
                  <a:lnTo>
                    <a:pt x="1467" y="13036"/>
                  </a:lnTo>
                  <a:cubicBezTo>
                    <a:pt x="1482" y="13267"/>
                    <a:pt x="1505" y="13498"/>
                    <a:pt x="1536" y="13725"/>
                  </a:cubicBezTo>
                  <a:lnTo>
                    <a:pt x="97" y="14010"/>
                  </a:lnTo>
                  <a:lnTo>
                    <a:pt x="382" y="15422"/>
                  </a:lnTo>
                  <a:lnTo>
                    <a:pt x="1817" y="15137"/>
                  </a:lnTo>
                  <a:cubicBezTo>
                    <a:pt x="1875" y="15360"/>
                    <a:pt x="1944" y="15579"/>
                    <a:pt x="2021" y="15795"/>
                  </a:cubicBezTo>
                  <a:lnTo>
                    <a:pt x="663" y="16361"/>
                  </a:lnTo>
                  <a:lnTo>
                    <a:pt x="1217" y="17692"/>
                  </a:lnTo>
                  <a:lnTo>
                    <a:pt x="2575" y="17130"/>
                  </a:lnTo>
                  <a:cubicBezTo>
                    <a:pt x="2675" y="17334"/>
                    <a:pt x="2787" y="17538"/>
                    <a:pt x="2902" y="17734"/>
                  </a:cubicBezTo>
                  <a:lnTo>
                    <a:pt x="1678" y="18554"/>
                  </a:lnTo>
                  <a:lnTo>
                    <a:pt x="2483" y="19750"/>
                  </a:lnTo>
                  <a:lnTo>
                    <a:pt x="3702" y="18931"/>
                  </a:lnTo>
                  <a:cubicBezTo>
                    <a:pt x="3845" y="19115"/>
                    <a:pt x="3987" y="19292"/>
                    <a:pt x="4141" y="19465"/>
                  </a:cubicBezTo>
                  <a:lnTo>
                    <a:pt x="3102" y="20504"/>
                  </a:lnTo>
                  <a:lnTo>
                    <a:pt x="4122" y="21524"/>
                  </a:lnTo>
                  <a:lnTo>
                    <a:pt x="5160" y="20485"/>
                  </a:lnTo>
                  <a:cubicBezTo>
                    <a:pt x="5334" y="20635"/>
                    <a:pt x="5511" y="20785"/>
                    <a:pt x="5695" y="20924"/>
                  </a:cubicBezTo>
                  <a:lnTo>
                    <a:pt x="4876" y="22143"/>
                  </a:lnTo>
                  <a:lnTo>
                    <a:pt x="6076" y="22947"/>
                  </a:lnTo>
                  <a:lnTo>
                    <a:pt x="6892" y="21728"/>
                  </a:lnTo>
                  <a:cubicBezTo>
                    <a:pt x="7088" y="21843"/>
                    <a:pt x="7296" y="21947"/>
                    <a:pt x="7500" y="22055"/>
                  </a:cubicBezTo>
                  <a:lnTo>
                    <a:pt x="6934" y="23409"/>
                  </a:lnTo>
                  <a:lnTo>
                    <a:pt x="8269" y="23963"/>
                  </a:lnTo>
                  <a:lnTo>
                    <a:pt x="8831" y="22605"/>
                  </a:lnTo>
                  <a:cubicBezTo>
                    <a:pt x="9046" y="22678"/>
                    <a:pt x="9270" y="22747"/>
                    <a:pt x="9489" y="22809"/>
                  </a:cubicBezTo>
                  <a:lnTo>
                    <a:pt x="9204" y="24248"/>
                  </a:lnTo>
                  <a:lnTo>
                    <a:pt x="10620" y="24529"/>
                  </a:lnTo>
                  <a:lnTo>
                    <a:pt x="10905" y="23094"/>
                  </a:lnTo>
                  <a:cubicBezTo>
                    <a:pt x="11128" y="23121"/>
                    <a:pt x="11359" y="23144"/>
                    <a:pt x="11590" y="23159"/>
                  </a:cubicBezTo>
                  <a:lnTo>
                    <a:pt x="11590" y="24625"/>
                  </a:lnTo>
                  <a:lnTo>
                    <a:pt x="12313" y="24625"/>
                  </a:lnTo>
                  <a:lnTo>
                    <a:pt x="123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3"/>
            <p:cNvSpPr/>
            <p:nvPr/>
          </p:nvSpPr>
          <p:spPr>
            <a:xfrm>
              <a:off x="4288504" y="4132675"/>
              <a:ext cx="211040" cy="401590"/>
            </a:xfrm>
            <a:custGeom>
              <a:rect b="b" l="l" r="r" t="t"/>
              <a:pathLst>
                <a:path extrusionOk="0" h="18854" w="9908">
                  <a:moveTo>
                    <a:pt x="6368" y="7338"/>
                  </a:moveTo>
                  <a:cubicBezTo>
                    <a:pt x="7522" y="7338"/>
                    <a:pt x="8465" y="8281"/>
                    <a:pt x="8465" y="9435"/>
                  </a:cubicBezTo>
                  <a:cubicBezTo>
                    <a:pt x="8465" y="10589"/>
                    <a:pt x="7522" y="11532"/>
                    <a:pt x="6368" y="11532"/>
                  </a:cubicBezTo>
                  <a:cubicBezTo>
                    <a:pt x="5210" y="11532"/>
                    <a:pt x="4271" y="10589"/>
                    <a:pt x="4271" y="9435"/>
                  </a:cubicBezTo>
                  <a:cubicBezTo>
                    <a:pt x="4271" y="8281"/>
                    <a:pt x="5213" y="7338"/>
                    <a:pt x="6368" y="7338"/>
                  </a:cubicBezTo>
                  <a:close/>
                  <a:moveTo>
                    <a:pt x="481" y="1"/>
                  </a:moveTo>
                  <a:lnTo>
                    <a:pt x="0" y="759"/>
                  </a:lnTo>
                  <a:lnTo>
                    <a:pt x="481" y="1444"/>
                  </a:lnTo>
                  <a:cubicBezTo>
                    <a:pt x="1639" y="1444"/>
                    <a:pt x="2578" y="2386"/>
                    <a:pt x="2578" y="3540"/>
                  </a:cubicBezTo>
                  <a:cubicBezTo>
                    <a:pt x="2578" y="4695"/>
                    <a:pt x="1635" y="5637"/>
                    <a:pt x="481" y="5637"/>
                  </a:cubicBezTo>
                  <a:lnTo>
                    <a:pt x="0" y="6364"/>
                  </a:lnTo>
                  <a:lnTo>
                    <a:pt x="481" y="7080"/>
                  </a:lnTo>
                  <a:cubicBezTo>
                    <a:pt x="1774" y="7080"/>
                    <a:pt x="2828" y="8134"/>
                    <a:pt x="2828" y="9427"/>
                  </a:cubicBezTo>
                  <a:cubicBezTo>
                    <a:pt x="2828" y="10724"/>
                    <a:pt x="1774" y="11774"/>
                    <a:pt x="481" y="11774"/>
                  </a:cubicBezTo>
                  <a:lnTo>
                    <a:pt x="0" y="12540"/>
                  </a:lnTo>
                  <a:lnTo>
                    <a:pt x="481" y="13217"/>
                  </a:lnTo>
                  <a:cubicBezTo>
                    <a:pt x="1639" y="13217"/>
                    <a:pt x="2578" y="14160"/>
                    <a:pt x="2578" y="15314"/>
                  </a:cubicBezTo>
                  <a:cubicBezTo>
                    <a:pt x="2578" y="16468"/>
                    <a:pt x="1635" y="17411"/>
                    <a:pt x="481" y="17411"/>
                  </a:cubicBezTo>
                  <a:lnTo>
                    <a:pt x="0" y="18119"/>
                  </a:lnTo>
                  <a:lnTo>
                    <a:pt x="481" y="18853"/>
                  </a:lnTo>
                  <a:cubicBezTo>
                    <a:pt x="2432" y="18853"/>
                    <a:pt x="4021" y="17268"/>
                    <a:pt x="4021" y="15314"/>
                  </a:cubicBezTo>
                  <a:cubicBezTo>
                    <a:pt x="4021" y="14186"/>
                    <a:pt x="3486" y="13175"/>
                    <a:pt x="2659" y="12524"/>
                  </a:cubicBezTo>
                  <a:cubicBezTo>
                    <a:pt x="3016" y="12274"/>
                    <a:pt x="3328" y="11963"/>
                    <a:pt x="3578" y="11609"/>
                  </a:cubicBezTo>
                  <a:cubicBezTo>
                    <a:pt x="4228" y="12436"/>
                    <a:pt x="5236" y="12967"/>
                    <a:pt x="6368" y="12967"/>
                  </a:cubicBezTo>
                  <a:cubicBezTo>
                    <a:pt x="8318" y="12967"/>
                    <a:pt x="9907" y="11382"/>
                    <a:pt x="9907" y="9427"/>
                  </a:cubicBezTo>
                  <a:cubicBezTo>
                    <a:pt x="9907" y="7476"/>
                    <a:pt x="8318" y="5887"/>
                    <a:pt x="6368" y="5887"/>
                  </a:cubicBezTo>
                  <a:cubicBezTo>
                    <a:pt x="5236" y="5887"/>
                    <a:pt x="4228" y="6422"/>
                    <a:pt x="3578" y="7249"/>
                  </a:cubicBezTo>
                  <a:cubicBezTo>
                    <a:pt x="3328" y="6895"/>
                    <a:pt x="3016" y="6580"/>
                    <a:pt x="2659" y="6330"/>
                  </a:cubicBezTo>
                  <a:cubicBezTo>
                    <a:pt x="3486" y="5683"/>
                    <a:pt x="4021" y="4672"/>
                    <a:pt x="4021" y="3540"/>
                  </a:cubicBezTo>
                  <a:cubicBezTo>
                    <a:pt x="4021" y="1590"/>
                    <a:pt x="2432" y="1"/>
                    <a:pt x="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3"/>
            <p:cNvSpPr/>
            <p:nvPr/>
          </p:nvSpPr>
          <p:spPr>
            <a:xfrm>
              <a:off x="4098003" y="4132675"/>
              <a:ext cx="200795" cy="401590"/>
            </a:xfrm>
            <a:custGeom>
              <a:rect b="b" l="l" r="r" t="t"/>
              <a:pathLst>
                <a:path extrusionOk="0" h="18854" w="9427">
                  <a:moveTo>
                    <a:pt x="3540" y="7338"/>
                  </a:moveTo>
                  <a:cubicBezTo>
                    <a:pt x="4695" y="7338"/>
                    <a:pt x="5637" y="8281"/>
                    <a:pt x="5637" y="9435"/>
                  </a:cubicBezTo>
                  <a:cubicBezTo>
                    <a:pt x="5637" y="10589"/>
                    <a:pt x="4698" y="11532"/>
                    <a:pt x="3540" y="11532"/>
                  </a:cubicBezTo>
                  <a:cubicBezTo>
                    <a:pt x="2382" y="11532"/>
                    <a:pt x="1443" y="10589"/>
                    <a:pt x="1443" y="9435"/>
                  </a:cubicBezTo>
                  <a:cubicBezTo>
                    <a:pt x="1443" y="8281"/>
                    <a:pt x="2386" y="7338"/>
                    <a:pt x="3540" y="7338"/>
                  </a:cubicBezTo>
                  <a:close/>
                  <a:moveTo>
                    <a:pt x="9427" y="1"/>
                  </a:moveTo>
                  <a:cubicBezTo>
                    <a:pt x="7472" y="1"/>
                    <a:pt x="5887" y="1590"/>
                    <a:pt x="5887" y="3540"/>
                  </a:cubicBezTo>
                  <a:cubicBezTo>
                    <a:pt x="5887" y="4672"/>
                    <a:pt x="6422" y="5683"/>
                    <a:pt x="7249" y="6330"/>
                  </a:cubicBezTo>
                  <a:cubicBezTo>
                    <a:pt x="6891" y="6580"/>
                    <a:pt x="6580" y="6895"/>
                    <a:pt x="6330" y="7249"/>
                  </a:cubicBezTo>
                  <a:cubicBezTo>
                    <a:pt x="5680" y="6422"/>
                    <a:pt x="4671" y="5887"/>
                    <a:pt x="3540" y="5887"/>
                  </a:cubicBezTo>
                  <a:cubicBezTo>
                    <a:pt x="1586" y="5887"/>
                    <a:pt x="1" y="7476"/>
                    <a:pt x="1" y="9427"/>
                  </a:cubicBezTo>
                  <a:cubicBezTo>
                    <a:pt x="1" y="11382"/>
                    <a:pt x="1586" y="12967"/>
                    <a:pt x="3540" y="12967"/>
                  </a:cubicBezTo>
                  <a:cubicBezTo>
                    <a:pt x="4671" y="12967"/>
                    <a:pt x="5680" y="12432"/>
                    <a:pt x="6330" y="11605"/>
                  </a:cubicBezTo>
                  <a:cubicBezTo>
                    <a:pt x="6580" y="11963"/>
                    <a:pt x="6891" y="12274"/>
                    <a:pt x="7249" y="12524"/>
                  </a:cubicBezTo>
                  <a:cubicBezTo>
                    <a:pt x="6422" y="13175"/>
                    <a:pt x="5887" y="14183"/>
                    <a:pt x="5887" y="15314"/>
                  </a:cubicBezTo>
                  <a:cubicBezTo>
                    <a:pt x="5887" y="17268"/>
                    <a:pt x="7472" y="18853"/>
                    <a:pt x="9427" y="18853"/>
                  </a:cubicBezTo>
                  <a:lnTo>
                    <a:pt x="9427" y="17411"/>
                  </a:lnTo>
                  <a:cubicBezTo>
                    <a:pt x="9422" y="17411"/>
                    <a:pt x="9418" y="17411"/>
                    <a:pt x="9413" y="17411"/>
                  </a:cubicBezTo>
                  <a:cubicBezTo>
                    <a:pt x="8265" y="17411"/>
                    <a:pt x="7330" y="16471"/>
                    <a:pt x="7330" y="15314"/>
                  </a:cubicBezTo>
                  <a:cubicBezTo>
                    <a:pt x="7330" y="14156"/>
                    <a:pt x="8273" y="13217"/>
                    <a:pt x="9427" y="13217"/>
                  </a:cubicBezTo>
                  <a:lnTo>
                    <a:pt x="9427" y="11774"/>
                  </a:lnTo>
                  <a:cubicBezTo>
                    <a:pt x="8134" y="11774"/>
                    <a:pt x="7080" y="10724"/>
                    <a:pt x="7080" y="9427"/>
                  </a:cubicBezTo>
                  <a:cubicBezTo>
                    <a:pt x="7080" y="8134"/>
                    <a:pt x="8134" y="7080"/>
                    <a:pt x="9427" y="7080"/>
                  </a:cubicBezTo>
                  <a:lnTo>
                    <a:pt x="9427" y="5637"/>
                  </a:lnTo>
                  <a:cubicBezTo>
                    <a:pt x="8269" y="5637"/>
                    <a:pt x="7330" y="4695"/>
                    <a:pt x="7330" y="3540"/>
                  </a:cubicBezTo>
                  <a:cubicBezTo>
                    <a:pt x="7330" y="2386"/>
                    <a:pt x="8273" y="1444"/>
                    <a:pt x="9427" y="1444"/>
                  </a:cubicBezTo>
                  <a:lnTo>
                    <a:pt x="94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53"/>
          <p:cNvGrpSpPr/>
          <p:nvPr/>
        </p:nvGrpSpPr>
        <p:grpSpPr>
          <a:xfrm>
            <a:off x="5706839" y="3349622"/>
            <a:ext cx="524529" cy="524600"/>
            <a:chOff x="5848206" y="3249573"/>
            <a:chExt cx="524529" cy="524600"/>
          </a:xfrm>
        </p:grpSpPr>
        <p:sp>
          <p:nvSpPr>
            <p:cNvPr id="1893" name="Google Shape;1893;p53"/>
            <p:cNvSpPr/>
            <p:nvPr/>
          </p:nvSpPr>
          <p:spPr>
            <a:xfrm>
              <a:off x="6089971" y="3294475"/>
              <a:ext cx="118449" cy="479697"/>
            </a:xfrm>
            <a:custGeom>
              <a:rect b="b" l="l" r="r" t="t"/>
              <a:pathLst>
                <a:path extrusionOk="0" h="22521" w="5561">
                  <a:moveTo>
                    <a:pt x="1" y="1"/>
                  </a:moveTo>
                  <a:lnTo>
                    <a:pt x="963" y="10797"/>
                  </a:lnTo>
                  <a:cubicBezTo>
                    <a:pt x="1809" y="10797"/>
                    <a:pt x="2498" y="11486"/>
                    <a:pt x="2498" y="12332"/>
                  </a:cubicBezTo>
                  <a:lnTo>
                    <a:pt x="2498" y="22520"/>
                  </a:lnTo>
                  <a:lnTo>
                    <a:pt x="5560" y="22520"/>
                  </a:lnTo>
                  <a:lnTo>
                    <a:pt x="5560" y="12332"/>
                  </a:lnTo>
                  <a:cubicBezTo>
                    <a:pt x="5560" y="10335"/>
                    <a:pt x="4283" y="8627"/>
                    <a:pt x="2498" y="7992"/>
                  </a:cubicBezTo>
                  <a:lnTo>
                    <a:pt x="2498" y="96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3"/>
            <p:cNvSpPr/>
            <p:nvPr/>
          </p:nvSpPr>
          <p:spPr>
            <a:xfrm>
              <a:off x="5848206" y="3284230"/>
              <a:ext cx="146139" cy="111484"/>
            </a:xfrm>
            <a:custGeom>
              <a:rect b="b" l="l" r="r" t="t"/>
              <a:pathLst>
                <a:path extrusionOk="0" h="5234" w="6861">
                  <a:moveTo>
                    <a:pt x="5418" y="1"/>
                  </a:moveTo>
                  <a:lnTo>
                    <a:pt x="5418" y="3791"/>
                  </a:lnTo>
                  <a:lnTo>
                    <a:pt x="1" y="3791"/>
                  </a:lnTo>
                  <a:lnTo>
                    <a:pt x="1" y="5234"/>
                  </a:lnTo>
                  <a:lnTo>
                    <a:pt x="6861" y="5234"/>
                  </a:lnTo>
                  <a:lnTo>
                    <a:pt x="68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3"/>
            <p:cNvSpPr/>
            <p:nvPr/>
          </p:nvSpPr>
          <p:spPr>
            <a:xfrm>
              <a:off x="6226766" y="3284230"/>
              <a:ext cx="145969" cy="111484"/>
            </a:xfrm>
            <a:custGeom>
              <a:rect b="b" l="l" r="r" t="t"/>
              <a:pathLst>
                <a:path extrusionOk="0" h="5234" w="6853">
                  <a:moveTo>
                    <a:pt x="0" y="1"/>
                  </a:moveTo>
                  <a:lnTo>
                    <a:pt x="0" y="5234"/>
                  </a:lnTo>
                  <a:lnTo>
                    <a:pt x="6853" y="5234"/>
                  </a:lnTo>
                  <a:lnTo>
                    <a:pt x="6853" y="3791"/>
                  </a:lnTo>
                  <a:lnTo>
                    <a:pt x="1443" y="3791"/>
                  </a:lnTo>
                  <a:lnTo>
                    <a:pt x="14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3"/>
            <p:cNvSpPr/>
            <p:nvPr/>
          </p:nvSpPr>
          <p:spPr>
            <a:xfrm>
              <a:off x="6012692" y="3294475"/>
              <a:ext cx="97959" cy="479697"/>
            </a:xfrm>
            <a:custGeom>
              <a:rect b="b" l="l" r="r" t="t"/>
              <a:pathLst>
                <a:path extrusionOk="0" h="22521" w="4599">
                  <a:moveTo>
                    <a:pt x="4598" y="1"/>
                  </a:moveTo>
                  <a:lnTo>
                    <a:pt x="3063" y="963"/>
                  </a:lnTo>
                  <a:lnTo>
                    <a:pt x="3063" y="7992"/>
                  </a:lnTo>
                  <a:cubicBezTo>
                    <a:pt x="1278" y="8627"/>
                    <a:pt x="1" y="10328"/>
                    <a:pt x="1" y="12328"/>
                  </a:cubicBezTo>
                  <a:lnTo>
                    <a:pt x="1" y="22520"/>
                  </a:lnTo>
                  <a:lnTo>
                    <a:pt x="3063" y="22520"/>
                  </a:lnTo>
                  <a:lnTo>
                    <a:pt x="3063" y="12328"/>
                  </a:lnTo>
                  <a:cubicBezTo>
                    <a:pt x="3063" y="11482"/>
                    <a:pt x="3752" y="10797"/>
                    <a:pt x="4598" y="10797"/>
                  </a:cubicBezTo>
                  <a:lnTo>
                    <a:pt x="45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3"/>
            <p:cNvSpPr/>
            <p:nvPr/>
          </p:nvSpPr>
          <p:spPr>
            <a:xfrm>
              <a:off x="6221675" y="3249573"/>
              <a:ext cx="151060" cy="65412"/>
            </a:xfrm>
            <a:custGeom>
              <a:rect b="b" l="l" r="r" t="t"/>
              <a:pathLst>
                <a:path extrusionOk="0" h="3071" w="7092">
                  <a:moveTo>
                    <a:pt x="963" y="0"/>
                  </a:moveTo>
                  <a:lnTo>
                    <a:pt x="1" y="1536"/>
                  </a:lnTo>
                  <a:lnTo>
                    <a:pt x="963" y="3071"/>
                  </a:lnTo>
                  <a:lnTo>
                    <a:pt x="7092" y="3071"/>
                  </a:lnTo>
                  <a:lnTo>
                    <a:pt x="70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3"/>
            <p:cNvSpPr/>
            <p:nvPr/>
          </p:nvSpPr>
          <p:spPr>
            <a:xfrm>
              <a:off x="6089971" y="3249573"/>
              <a:ext cx="152210" cy="65412"/>
            </a:xfrm>
            <a:custGeom>
              <a:rect b="b" l="l" r="r" t="t"/>
              <a:pathLst>
                <a:path extrusionOk="0" h="3071" w="7146">
                  <a:moveTo>
                    <a:pt x="963" y="0"/>
                  </a:moveTo>
                  <a:lnTo>
                    <a:pt x="1" y="1536"/>
                  </a:lnTo>
                  <a:lnTo>
                    <a:pt x="963" y="3071"/>
                  </a:lnTo>
                  <a:lnTo>
                    <a:pt x="7146" y="3071"/>
                  </a:lnTo>
                  <a:lnTo>
                    <a:pt x="71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3"/>
            <p:cNvSpPr/>
            <p:nvPr/>
          </p:nvSpPr>
          <p:spPr>
            <a:xfrm>
              <a:off x="5958438" y="3249573"/>
              <a:ext cx="152039" cy="65412"/>
            </a:xfrm>
            <a:custGeom>
              <a:rect b="b" l="l" r="r" t="t"/>
              <a:pathLst>
                <a:path extrusionOk="0" h="3071" w="7138">
                  <a:moveTo>
                    <a:pt x="962" y="0"/>
                  </a:moveTo>
                  <a:lnTo>
                    <a:pt x="1" y="1536"/>
                  </a:lnTo>
                  <a:lnTo>
                    <a:pt x="962" y="3071"/>
                  </a:lnTo>
                  <a:lnTo>
                    <a:pt x="7138" y="3071"/>
                  </a:lnTo>
                  <a:lnTo>
                    <a:pt x="71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3"/>
            <p:cNvSpPr/>
            <p:nvPr/>
          </p:nvSpPr>
          <p:spPr>
            <a:xfrm>
              <a:off x="5848206" y="3249573"/>
              <a:ext cx="130739" cy="65327"/>
            </a:xfrm>
            <a:custGeom>
              <a:rect b="b" l="l" r="r" t="t"/>
              <a:pathLst>
                <a:path extrusionOk="0" h="3067" w="6138">
                  <a:moveTo>
                    <a:pt x="1" y="0"/>
                  </a:moveTo>
                  <a:lnTo>
                    <a:pt x="1" y="3067"/>
                  </a:lnTo>
                  <a:lnTo>
                    <a:pt x="6137" y="3067"/>
                  </a:lnTo>
                  <a:lnTo>
                    <a:pt x="6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53"/>
          <p:cNvGrpSpPr/>
          <p:nvPr/>
        </p:nvGrpSpPr>
        <p:grpSpPr>
          <a:xfrm>
            <a:off x="5110943" y="4071203"/>
            <a:ext cx="459195" cy="524534"/>
            <a:chOff x="5146595" y="3888667"/>
            <a:chExt cx="459195" cy="524534"/>
          </a:xfrm>
        </p:grpSpPr>
        <p:sp>
          <p:nvSpPr>
            <p:cNvPr id="1902" name="Google Shape;1902;p53"/>
            <p:cNvSpPr/>
            <p:nvPr/>
          </p:nvSpPr>
          <p:spPr>
            <a:xfrm>
              <a:off x="5507838" y="4261968"/>
              <a:ext cx="65263" cy="106308"/>
            </a:xfrm>
            <a:custGeom>
              <a:rect b="b" l="l" r="r" t="t"/>
              <a:pathLst>
                <a:path extrusionOk="0" h="4991" w="3064">
                  <a:moveTo>
                    <a:pt x="1528" y="1"/>
                  </a:moveTo>
                  <a:lnTo>
                    <a:pt x="1" y="963"/>
                  </a:lnTo>
                  <a:lnTo>
                    <a:pt x="1" y="4991"/>
                  </a:lnTo>
                  <a:lnTo>
                    <a:pt x="3064" y="4991"/>
                  </a:lnTo>
                  <a:lnTo>
                    <a:pt x="3064" y="963"/>
                  </a:lnTo>
                  <a:lnTo>
                    <a:pt x="15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3"/>
            <p:cNvSpPr/>
            <p:nvPr/>
          </p:nvSpPr>
          <p:spPr>
            <a:xfrm>
              <a:off x="5507838" y="4196573"/>
              <a:ext cx="65263" cy="85903"/>
            </a:xfrm>
            <a:custGeom>
              <a:rect b="b" l="l" r="r" t="t"/>
              <a:pathLst>
                <a:path extrusionOk="0" h="4033" w="3064">
                  <a:moveTo>
                    <a:pt x="1528" y="0"/>
                  </a:moveTo>
                  <a:lnTo>
                    <a:pt x="1" y="962"/>
                  </a:lnTo>
                  <a:lnTo>
                    <a:pt x="1" y="4033"/>
                  </a:lnTo>
                  <a:lnTo>
                    <a:pt x="3064" y="4033"/>
                  </a:lnTo>
                  <a:lnTo>
                    <a:pt x="3064" y="962"/>
                  </a:lnTo>
                  <a:lnTo>
                    <a:pt x="15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3"/>
            <p:cNvSpPr/>
            <p:nvPr/>
          </p:nvSpPr>
          <p:spPr>
            <a:xfrm>
              <a:off x="5355664" y="3888667"/>
              <a:ext cx="217430" cy="328403"/>
            </a:xfrm>
            <a:custGeom>
              <a:rect b="b" l="l" r="r" t="t"/>
              <a:pathLst>
                <a:path extrusionOk="0" h="15418" w="10208">
                  <a:moveTo>
                    <a:pt x="962" y="0"/>
                  </a:moveTo>
                  <a:lnTo>
                    <a:pt x="0" y="1585"/>
                  </a:lnTo>
                  <a:lnTo>
                    <a:pt x="962" y="3063"/>
                  </a:lnTo>
                  <a:cubicBezTo>
                    <a:pt x="4367" y="3063"/>
                    <a:pt x="7145" y="5833"/>
                    <a:pt x="7145" y="9242"/>
                  </a:cubicBezTo>
                  <a:lnTo>
                    <a:pt x="7145" y="15417"/>
                  </a:lnTo>
                  <a:lnTo>
                    <a:pt x="10208" y="15417"/>
                  </a:lnTo>
                  <a:lnTo>
                    <a:pt x="10208" y="9242"/>
                  </a:lnTo>
                  <a:cubicBezTo>
                    <a:pt x="10208" y="4136"/>
                    <a:pt x="6068" y="0"/>
                    <a:pt x="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5179292" y="3888667"/>
              <a:ext cx="196876" cy="479591"/>
            </a:xfrm>
            <a:custGeom>
              <a:rect b="b" l="l" r="r" t="t"/>
              <a:pathLst>
                <a:path extrusionOk="0" h="22516" w="9243">
                  <a:moveTo>
                    <a:pt x="9242" y="0"/>
                  </a:moveTo>
                  <a:cubicBezTo>
                    <a:pt x="4136" y="0"/>
                    <a:pt x="0" y="4140"/>
                    <a:pt x="0" y="9242"/>
                  </a:cubicBezTo>
                  <a:lnTo>
                    <a:pt x="0" y="22516"/>
                  </a:lnTo>
                  <a:lnTo>
                    <a:pt x="3063" y="22516"/>
                  </a:lnTo>
                  <a:lnTo>
                    <a:pt x="3063" y="9242"/>
                  </a:lnTo>
                  <a:cubicBezTo>
                    <a:pt x="3063" y="5837"/>
                    <a:pt x="5833" y="3063"/>
                    <a:pt x="9242" y="3063"/>
                  </a:cubicBezTo>
                  <a:lnTo>
                    <a:pt x="92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5355664" y="4347768"/>
              <a:ext cx="250126" cy="65434"/>
            </a:xfrm>
            <a:custGeom>
              <a:rect b="b" l="l" r="r" t="t"/>
              <a:pathLst>
                <a:path extrusionOk="0" h="3072" w="11743">
                  <a:moveTo>
                    <a:pt x="962" y="1"/>
                  </a:moveTo>
                  <a:lnTo>
                    <a:pt x="0" y="1536"/>
                  </a:lnTo>
                  <a:lnTo>
                    <a:pt x="962" y="3071"/>
                  </a:lnTo>
                  <a:lnTo>
                    <a:pt x="11743" y="3071"/>
                  </a:lnTo>
                  <a:lnTo>
                    <a:pt x="1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3"/>
            <p:cNvSpPr/>
            <p:nvPr/>
          </p:nvSpPr>
          <p:spPr>
            <a:xfrm>
              <a:off x="5146595" y="4347768"/>
              <a:ext cx="229571" cy="65348"/>
            </a:xfrm>
            <a:custGeom>
              <a:rect b="b" l="l" r="r" t="t"/>
              <a:pathLst>
                <a:path extrusionOk="0" h="3068" w="10778">
                  <a:moveTo>
                    <a:pt x="0" y="1"/>
                  </a:moveTo>
                  <a:lnTo>
                    <a:pt x="0" y="3067"/>
                  </a:lnTo>
                  <a:lnTo>
                    <a:pt x="10777" y="3067"/>
                  </a:lnTo>
                  <a:lnTo>
                    <a:pt x="10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53"/>
          <p:cNvGrpSpPr/>
          <p:nvPr/>
        </p:nvGrpSpPr>
        <p:grpSpPr>
          <a:xfrm>
            <a:off x="5732351" y="4071214"/>
            <a:ext cx="524524" cy="524513"/>
            <a:chOff x="5717077" y="3887432"/>
            <a:chExt cx="524524" cy="524513"/>
          </a:xfrm>
        </p:grpSpPr>
        <p:sp>
          <p:nvSpPr>
            <p:cNvPr id="1909" name="Google Shape;1909;p53"/>
            <p:cNvSpPr/>
            <p:nvPr/>
          </p:nvSpPr>
          <p:spPr>
            <a:xfrm>
              <a:off x="5969088" y="4057499"/>
              <a:ext cx="102474" cy="184394"/>
            </a:xfrm>
            <a:custGeom>
              <a:rect b="b" l="l" r="r" t="t"/>
              <a:pathLst>
                <a:path extrusionOk="0" h="8657" w="4811">
                  <a:moveTo>
                    <a:pt x="482" y="0"/>
                  </a:moveTo>
                  <a:lnTo>
                    <a:pt x="1" y="1558"/>
                  </a:lnTo>
                  <a:lnTo>
                    <a:pt x="482" y="2886"/>
                  </a:lnTo>
                  <a:cubicBezTo>
                    <a:pt x="1282" y="2886"/>
                    <a:pt x="1924" y="3528"/>
                    <a:pt x="1924" y="4329"/>
                  </a:cubicBezTo>
                  <a:cubicBezTo>
                    <a:pt x="1924" y="5125"/>
                    <a:pt x="1282" y="5771"/>
                    <a:pt x="482" y="5771"/>
                  </a:cubicBezTo>
                  <a:lnTo>
                    <a:pt x="1" y="7260"/>
                  </a:lnTo>
                  <a:lnTo>
                    <a:pt x="482" y="8657"/>
                  </a:lnTo>
                  <a:cubicBezTo>
                    <a:pt x="2867" y="8657"/>
                    <a:pt x="4810" y="6714"/>
                    <a:pt x="4810" y="4329"/>
                  </a:cubicBezTo>
                  <a:cubicBezTo>
                    <a:pt x="4810" y="1943"/>
                    <a:pt x="2875"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5887144" y="4057499"/>
              <a:ext cx="92208" cy="184394"/>
            </a:xfrm>
            <a:custGeom>
              <a:rect b="b" l="l" r="r" t="t"/>
              <a:pathLst>
                <a:path extrusionOk="0" h="8657" w="4329">
                  <a:moveTo>
                    <a:pt x="4329" y="0"/>
                  </a:moveTo>
                  <a:cubicBezTo>
                    <a:pt x="1943" y="0"/>
                    <a:pt x="0" y="1943"/>
                    <a:pt x="0" y="4329"/>
                  </a:cubicBezTo>
                  <a:cubicBezTo>
                    <a:pt x="0" y="6714"/>
                    <a:pt x="1943" y="8657"/>
                    <a:pt x="4329" y="8657"/>
                  </a:cubicBezTo>
                  <a:lnTo>
                    <a:pt x="4329" y="5771"/>
                  </a:lnTo>
                  <a:cubicBezTo>
                    <a:pt x="4326" y="5771"/>
                    <a:pt x="4324" y="5771"/>
                    <a:pt x="4322" y="5771"/>
                  </a:cubicBezTo>
                  <a:cubicBezTo>
                    <a:pt x="3528" y="5771"/>
                    <a:pt x="2886" y="5123"/>
                    <a:pt x="2886" y="4329"/>
                  </a:cubicBezTo>
                  <a:cubicBezTo>
                    <a:pt x="2886" y="3528"/>
                    <a:pt x="3532" y="2886"/>
                    <a:pt x="4329" y="2886"/>
                  </a:cubicBezTo>
                  <a:lnTo>
                    <a:pt x="43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5969088" y="4103552"/>
              <a:ext cx="56402" cy="92208"/>
            </a:xfrm>
            <a:custGeom>
              <a:rect b="b" l="l" r="r" t="t"/>
              <a:pathLst>
                <a:path extrusionOk="0" h="4329" w="2648">
                  <a:moveTo>
                    <a:pt x="482" y="0"/>
                  </a:moveTo>
                  <a:lnTo>
                    <a:pt x="1" y="724"/>
                  </a:lnTo>
                  <a:lnTo>
                    <a:pt x="482" y="1443"/>
                  </a:lnTo>
                  <a:cubicBezTo>
                    <a:pt x="882" y="1443"/>
                    <a:pt x="1205" y="1766"/>
                    <a:pt x="1205" y="2167"/>
                  </a:cubicBezTo>
                  <a:cubicBezTo>
                    <a:pt x="1205" y="2563"/>
                    <a:pt x="882" y="2886"/>
                    <a:pt x="482" y="2886"/>
                  </a:cubicBezTo>
                  <a:lnTo>
                    <a:pt x="1" y="3609"/>
                  </a:lnTo>
                  <a:lnTo>
                    <a:pt x="482" y="4329"/>
                  </a:lnTo>
                  <a:cubicBezTo>
                    <a:pt x="484" y="4329"/>
                    <a:pt x="486" y="4329"/>
                    <a:pt x="489" y="4329"/>
                  </a:cubicBezTo>
                  <a:cubicBezTo>
                    <a:pt x="1678" y="4329"/>
                    <a:pt x="2648" y="3361"/>
                    <a:pt x="2648" y="2167"/>
                  </a:cubicBezTo>
                  <a:cubicBezTo>
                    <a:pt x="2648" y="974"/>
                    <a:pt x="1674" y="0"/>
                    <a:pt x="4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5933282" y="4103552"/>
              <a:ext cx="46072" cy="92208"/>
            </a:xfrm>
            <a:custGeom>
              <a:rect b="b" l="l" r="r" t="t"/>
              <a:pathLst>
                <a:path extrusionOk="0" h="4329" w="2163">
                  <a:moveTo>
                    <a:pt x="2163" y="0"/>
                  </a:moveTo>
                  <a:cubicBezTo>
                    <a:pt x="970" y="0"/>
                    <a:pt x="0" y="974"/>
                    <a:pt x="0" y="2167"/>
                  </a:cubicBezTo>
                  <a:cubicBezTo>
                    <a:pt x="0" y="3359"/>
                    <a:pt x="970" y="4329"/>
                    <a:pt x="2163" y="4329"/>
                  </a:cubicBezTo>
                  <a:lnTo>
                    <a:pt x="2163" y="2886"/>
                  </a:lnTo>
                  <a:cubicBezTo>
                    <a:pt x="2160" y="2886"/>
                    <a:pt x="2158" y="2886"/>
                    <a:pt x="2156" y="2886"/>
                  </a:cubicBezTo>
                  <a:cubicBezTo>
                    <a:pt x="1763" y="2886"/>
                    <a:pt x="1443" y="2561"/>
                    <a:pt x="1443" y="2167"/>
                  </a:cubicBezTo>
                  <a:cubicBezTo>
                    <a:pt x="1443" y="1766"/>
                    <a:pt x="1766" y="1443"/>
                    <a:pt x="2163" y="1443"/>
                  </a:cubicBezTo>
                  <a:lnTo>
                    <a:pt x="21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5969088" y="3887432"/>
              <a:ext cx="272512" cy="524513"/>
            </a:xfrm>
            <a:custGeom>
              <a:rect b="b" l="l" r="r" t="t"/>
              <a:pathLst>
                <a:path extrusionOk="0" h="24625" w="12794">
                  <a:moveTo>
                    <a:pt x="1205" y="1466"/>
                  </a:moveTo>
                  <a:cubicBezTo>
                    <a:pt x="2155" y="1528"/>
                    <a:pt x="3086" y="1713"/>
                    <a:pt x="3971" y="2009"/>
                  </a:cubicBezTo>
                  <a:lnTo>
                    <a:pt x="1728" y="7419"/>
                  </a:lnTo>
                  <a:cubicBezTo>
                    <a:pt x="1555" y="7376"/>
                    <a:pt x="1382" y="7342"/>
                    <a:pt x="1205" y="7315"/>
                  </a:cubicBezTo>
                  <a:lnTo>
                    <a:pt x="1205" y="1466"/>
                  </a:lnTo>
                  <a:close/>
                  <a:moveTo>
                    <a:pt x="5306" y="2567"/>
                  </a:moveTo>
                  <a:cubicBezTo>
                    <a:pt x="6145" y="2982"/>
                    <a:pt x="6934" y="3509"/>
                    <a:pt x="7650" y="4137"/>
                  </a:cubicBezTo>
                  <a:lnTo>
                    <a:pt x="3510" y="8273"/>
                  </a:lnTo>
                  <a:cubicBezTo>
                    <a:pt x="3363" y="8165"/>
                    <a:pt x="3221" y="8065"/>
                    <a:pt x="3067" y="7973"/>
                  </a:cubicBezTo>
                  <a:lnTo>
                    <a:pt x="5306" y="2567"/>
                  </a:lnTo>
                  <a:close/>
                  <a:moveTo>
                    <a:pt x="8665" y="5156"/>
                  </a:moveTo>
                  <a:cubicBezTo>
                    <a:pt x="9289" y="5872"/>
                    <a:pt x="9820" y="6657"/>
                    <a:pt x="10231" y="7492"/>
                  </a:cubicBezTo>
                  <a:lnTo>
                    <a:pt x="4825" y="9735"/>
                  </a:lnTo>
                  <a:cubicBezTo>
                    <a:pt x="4733" y="9581"/>
                    <a:pt x="4633" y="9431"/>
                    <a:pt x="4529" y="9292"/>
                  </a:cubicBezTo>
                  <a:lnTo>
                    <a:pt x="8665" y="5156"/>
                  </a:lnTo>
                  <a:close/>
                  <a:moveTo>
                    <a:pt x="10785" y="8823"/>
                  </a:moveTo>
                  <a:cubicBezTo>
                    <a:pt x="11081" y="9716"/>
                    <a:pt x="11266" y="10643"/>
                    <a:pt x="11328" y="11589"/>
                  </a:cubicBezTo>
                  <a:lnTo>
                    <a:pt x="5483" y="11589"/>
                  </a:lnTo>
                  <a:cubicBezTo>
                    <a:pt x="5460" y="11412"/>
                    <a:pt x="5422" y="11235"/>
                    <a:pt x="5379" y="11066"/>
                  </a:cubicBezTo>
                  <a:lnTo>
                    <a:pt x="10785" y="8823"/>
                  </a:lnTo>
                  <a:close/>
                  <a:moveTo>
                    <a:pt x="11328" y="13032"/>
                  </a:moveTo>
                  <a:cubicBezTo>
                    <a:pt x="11266" y="13986"/>
                    <a:pt x="11081" y="14913"/>
                    <a:pt x="10785" y="15798"/>
                  </a:cubicBezTo>
                  <a:lnTo>
                    <a:pt x="5379" y="13555"/>
                  </a:lnTo>
                  <a:cubicBezTo>
                    <a:pt x="5422" y="13382"/>
                    <a:pt x="5456" y="13209"/>
                    <a:pt x="5483" y="13032"/>
                  </a:cubicBezTo>
                  <a:close/>
                  <a:moveTo>
                    <a:pt x="4825" y="14894"/>
                  </a:moveTo>
                  <a:lnTo>
                    <a:pt x="10231" y="17133"/>
                  </a:lnTo>
                  <a:cubicBezTo>
                    <a:pt x="9820" y="17968"/>
                    <a:pt x="9289" y="18757"/>
                    <a:pt x="8665" y="19473"/>
                  </a:cubicBezTo>
                  <a:lnTo>
                    <a:pt x="4529" y="15337"/>
                  </a:lnTo>
                  <a:cubicBezTo>
                    <a:pt x="4633" y="15191"/>
                    <a:pt x="4733" y="15048"/>
                    <a:pt x="4825" y="14894"/>
                  </a:cubicBezTo>
                  <a:close/>
                  <a:moveTo>
                    <a:pt x="3502" y="16356"/>
                  </a:moveTo>
                  <a:lnTo>
                    <a:pt x="7638" y="20492"/>
                  </a:lnTo>
                  <a:cubicBezTo>
                    <a:pt x="6926" y="21123"/>
                    <a:pt x="6137" y="21647"/>
                    <a:pt x="5303" y="22058"/>
                  </a:cubicBezTo>
                  <a:lnTo>
                    <a:pt x="3059" y="16653"/>
                  </a:lnTo>
                  <a:cubicBezTo>
                    <a:pt x="3213" y="16564"/>
                    <a:pt x="3363" y="16460"/>
                    <a:pt x="3502" y="16356"/>
                  </a:cubicBezTo>
                  <a:close/>
                  <a:moveTo>
                    <a:pt x="1728" y="17203"/>
                  </a:moveTo>
                  <a:lnTo>
                    <a:pt x="3971" y="22608"/>
                  </a:lnTo>
                  <a:cubicBezTo>
                    <a:pt x="3086" y="22912"/>
                    <a:pt x="2155" y="23093"/>
                    <a:pt x="1205" y="23155"/>
                  </a:cubicBezTo>
                  <a:lnTo>
                    <a:pt x="1205" y="17307"/>
                  </a:lnTo>
                  <a:cubicBezTo>
                    <a:pt x="1382" y="17284"/>
                    <a:pt x="1559" y="17245"/>
                    <a:pt x="1728" y="17203"/>
                  </a:cubicBezTo>
                  <a:close/>
                  <a:moveTo>
                    <a:pt x="482" y="1"/>
                  </a:moveTo>
                  <a:lnTo>
                    <a:pt x="1" y="912"/>
                  </a:lnTo>
                  <a:lnTo>
                    <a:pt x="482" y="8704"/>
                  </a:lnTo>
                  <a:cubicBezTo>
                    <a:pt x="2475" y="8704"/>
                    <a:pt x="4091" y="10323"/>
                    <a:pt x="4091" y="12313"/>
                  </a:cubicBezTo>
                  <a:cubicBezTo>
                    <a:pt x="4091" y="14302"/>
                    <a:pt x="2471" y="15918"/>
                    <a:pt x="482" y="15918"/>
                  </a:cubicBezTo>
                  <a:lnTo>
                    <a:pt x="1" y="23613"/>
                  </a:lnTo>
                  <a:lnTo>
                    <a:pt x="482" y="24625"/>
                  </a:lnTo>
                  <a:cubicBezTo>
                    <a:pt x="3771" y="24625"/>
                    <a:pt x="6865" y="23343"/>
                    <a:pt x="9189" y="21016"/>
                  </a:cubicBezTo>
                  <a:cubicBezTo>
                    <a:pt x="11516" y="18688"/>
                    <a:pt x="12794" y="15602"/>
                    <a:pt x="12794" y="12313"/>
                  </a:cubicBezTo>
                  <a:cubicBezTo>
                    <a:pt x="12794" y="9027"/>
                    <a:pt x="11516" y="5933"/>
                    <a:pt x="9189" y="3606"/>
                  </a:cubicBezTo>
                  <a:cubicBezTo>
                    <a:pt x="6861" y="1278"/>
                    <a:pt x="3771" y="1"/>
                    <a:pt x="4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5717077" y="3887432"/>
              <a:ext cx="262267" cy="524513"/>
            </a:xfrm>
            <a:custGeom>
              <a:rect b="b" l="l" r="r" t="t"/>
              <a:pathLst>
                <a:path extrusionOk="0" h="24625" w="12313">
                  <a:moveTo>
                    <a:pt x="11593" y="1466"/>
                  </a:moveTo>
                  <a:lnTo>
                    <a:pt x="11593" y="7315"/>
                  </a:lnTo>
                  <a:cubicBezTo>
                    <a:pt x="11416" y="7338"/>
                    <a:pt x="11235" y="7376"/>
                    <a:pt x="11070" y="7419"/>
                  </a:cubicBezTo>
                  <a:lnTo>
                    <a:pt x="8827" y="2013"/>
                  </a:lnTo>
                  <a:cubicBezTo>
                    <a:pt x="9716" y="1717"/>
                    <a:pt x="10639" y="1528"/>
                    <a:pt x="11593" y="1466"/>
                  </a:cubicBezTo>
                  <a:close/>
                  <a:moveTo>
                    <a:pt x="7496" y="2563"/>
                  </a:moveTo>
                  <a:lnTo>
                    <a:pt x="9735" y="7969"/>
                  </a:lnTo>
                  <a:cubicBezTo>
                    <a:pt x="9581" y="8061"/>
                    <a:pt x="9435" y="8161"/>
                    <a:pt x="9292" y="8265"/>
                  </a:cubicBezTo>
                  <a:lnTo>
                    <a:pt x="5156" y="4129"/>
                  </a:lnTo>
                  <a:cubicBezTo>
                    <a:pt x="5876" y="3506"/>
                    <a:pt x="6657" y="2982"/>
                    <a:pt x="7496" y="2563"/>
                  </a:cubicBezTo>
                  <a:close/>
                  <a:moveTo>
                    <a:pt x="4137" y="5156"/>
                  </a:moveTo>
                  <a:lnTo>
                    <a:pt x="8273" y="9292"/>
                  </a:lnTo>
                  <a:cubicBezTo>
                    <a:pt x="8169" y="9435"/>
                    <a:pt x="8069" y="9581"/>
                    <a:pt x="7976" y="9735"/>
                  </a:cubicBezTo>
                  <a:lnTo>
                    <a:pt x="2571" y="7492"/>
                  </a:lnTo>
                  <a:cubicBezTo>
                    <a:pt x="2982" y="6657"/>
                    <a:pt x="3510" y="5872"/>
                    <a:pt x="4137" y="5156"/>
                  </a:cubicBezTo>
                  <a:close/>
                  <a:moveTo>
                    <a:pt x="2013" y="8831"/>
                  </a:moveTo>
                  <a:lnTo>
                    <a:pt x="7419" y="11070"/>
                  </a:lnTo>
                  <a:cubicBezTo>
                    <a:pt x="7372" y="11243"/>
                    <a:pt x="7342" y="11416"/>
                    <a:pt x="7311" y="11593"/>
                  </a:cubicBezTo>
                  <a:lnTo>
                    <a:pt x="1467" y="11593"/>
                  </a:lnTo>
                  <a:cubicBezTo>
                    <a:pt x="1532" y="10643"/>
                    <a:pt x="1713" y="9716"/>
                    <a:pt x="2013" y="8831"/>
                  </a:cubicBezTo>
                  <a:close/>
                  <a:moveTo>
                    <a:pt x="7311" y="13032"/>
                  </a:moveTo>
                  <a:cubicBezTo>
                    <a:pt x="7338" y="13209"/>
                    <a:pt x="7376" y="13390"/>
                    <a:pt x="7419" y="13555"/>
                  </a:cubicBezTo>
                  <a:lnTo>
                    <a:pt x="2013" y="15798"/>
                  </a:lnTo>
                  <a:cubicBezTo>
                    <a:pt x="1713" y="14913"/>
                    <a:pt x="1532" y="13986"/>
                    <a:pt x="1470" y="13032"/>
                  </a:cubicBezTo>
                  <a:close/>
                  <a:moveTo>
                    <a:pt x="7969" y="14890"/>
                  </a:moveTo>
                  <a:cubicBezTo>
                    <a:pt x="8061" y="15044"/>
                    <a:pt x="8161" y="15191"/>
                    <a:pt x="8269" y="15333"/>
                  </a:cubicBezTo>
                  <a:lnTo>
                    <a:pt x="4133" y="19469"/>
                  </a:lnTo>
                  <a:cubicBezTo>
                    <a:pt x="3510" y="18757"/>
                    <a:pt x="2982" y="17968"/>
                    <a:pt x="2563" y="17130"/>
                  </a:cubicBezTo>
                  <a:lnTo>
                    <a:pt x="7969" y="14890"/>
                  </a:lnTo>
                  <a:close/>
                  <a:moveTo>
                    <a:pt x="9292" y="16356"/>
                  </a:moveTo>
                  <a:cubicBezTo>
                    <a:pt x="9439" y="16460"/>
                    <a:pt x="9581" y="16564"/>
                    <a:pt x="9735" y="16653"/>
                  </a:cubicBezTo>
                  <a:lnTo>
                    <a:pt x="7496" y="22058"/>
                  </a:lnTo>
                  <a:cubicBezTo>
                    <a:pt x="6657" y="21647"/>
                    <a:pt x="5876" y="21123"/>
                    <a:pt x="5156" y="20492"/>
                  </a:cubicBezTo>
                  <a:lnTo>
                    <a:pt x="9292" y="16356"/>
                  </a:lnTo>
                  <a:close/>
                  <a:moveTo>
                    <a:pt x="11070" y="17207"/>
                  </a:moveTo>
                  <a:cubicBezTo>
                    <a:pt x="11243" y="17249"/>
                    <a:pt x="11416" y="17284"/>
                    <a:pt x="11593" y="17314"/>
                  </a:cubicBezTo>
                  <a:lnTo>
                    <a:pt x="11593" y="23155"/>
                  </a:lnTo>
                  <a:cubicBezTo>
                    <a:pt x="10639" y="23093"/>
                    <a:pt x="9712" y="22912"/>
                    <a:pt x="8827" y="22612"/>
                  </a:cubicBezTo>
                  <a:lnTo>
                    <a:pt x="11070" y="17207"/>
                  </a:lnTo>
                  <a:close/>
                  <a:moveTo>
                    <a:pt x="12313" y="1"/>
                  </a:moveTo>
                  <a:cubicBezTo>
                    <a:pt x="9023" y="1"/>
                    <a:pt x="5933" y="1278"/>
                    <a:pt x="3610" y="3606"/>
                  </a:cubicBezTo>
                  <a:cubicBezTo>
                    <a:pt x="1282" y="5933"/>
                    <a:pt x="1" y="9023"/>
                    <a:pt x="1" y="12313"/>
                  </a:cubicBezTo>
                  <a:cubicBezTo>
                    <a:pt x="1" y="15602"/>
                    <a:pt x="1282" y="18692"/>
                    <a:pt x="3610" y="21016"/>
                  </a:cubicBezTo>
                  <a:cubicBezTo>
                    <a:pt x="5937" y="23343"/>
                    <a:pt x="9023" y="24625"/>
                    <a:pt x="12313" y="24625"/>
                  </a:cubicBezTo>
                  <a:lnTo>
                    <a:pt x="12313" y="15918"/>
                  </a:lnTo>
                  <a:cubicBezTo>
                    <a:pt x="12310" y="15918"/>
                    <a:pt x="12308" y="15918"/>
                    <a:pt x="12306" y="15918"/>
                  </a:cubicBezTo>
                  <a:cubicBezTo>
                    <a:pt x="10320" y="15918"/>
                    <a:pt x="8708" y="14299"/>
                    <a:pt x="8708" y="12313"/>
                  </a:cubicBezTo>
                  <a:cubicBezTo>
                    <a:pt x="8708" y="10320"/>
                    <a:pt x="10327" y="8704"/>
                    <a:pt x="12313" y="8704"/>
                  </a:cubicBezTo>
                  <a:lnTo>
                    <a:pt x="123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53"/>
          <p:cNvGrpSpPr/>
          <p:nvPr/>
        </p:nvGrpSpPr>
        <p:grpSpPr>
          <a:xfrm>
            <a:off x="6419089" y="4071214"/>
            <a:ext cx="524523" cy="524513"/>
            <a:chOff x="6321662" y="3880722"/>
            <a:chExt cx="524523" cy="524513"/>
          </a:xfrm>
        </p:grpSpPr>
        <p:sp>
          <p:nvSpPr>
            <p:cNvPr id="1916" name="Google Shape;1916;p53"/>
            <p:cNvSpPr/>
            <p:nvPr/>
          </p:nvSpPr>
          <p:spPr>
            <a:xfrm>
              <a:off x="6573673" y="3946116"/>
              <a:ext cx="207121" cy="393965"/>
            </a:xfrm>
            <a:custGeom>
              <a:rect b="b" l="l" r="r" t="t"/>
              <a:pathLst>
                <a:path extrusionOk="0" h="18496" w="9724">
                  <a:moveTo>
                    <a:pt x="1" y="0"/>
                  </a:moveTo>
                  <a:lnTo>
                    <a:pt x="482" y="8103"/>
                  </a:lnTo>
                  <a:cubicBezTo>
                    <a:pt x="1109" y="8103"/>
                    <a:pt x="1624" y="8619"/>
                    <a:pt x="1624" y="9250"/>
                  </a:cubicBezTo>
                  <a:cubicBezTo>
                    <a:pt x="1624" y="9877"/>
                    <a:pt x="1109" y="10392"/>
                    <a:pt x="482" y="10392"/>
                  </a:cubicBezTo>
                  <a:lnTo>
                    <a:pt x="1" y="18495"/>
                  </a:lnTo>
                  <a:lnTo>
                    <a:pt x="1201" y="18495"/>
                  </a:lnTo>
                  <a:lnTo>
                    <a:pt x="1201" y="11731"/>
                  </a:lnTo>
                  <a:cubicBezTo>
                    <a:pt x="1386" y="11678"/>
                    <a:pt x="1563" y="11604"/>
                    <a:pt x="1724" y="11512"/>
                  </a:cubicBezTo>
                  <a:lnTo>
                    <a:pt x="6507" y="16295"/>
                  </a:lnTo>
                  <a:lnTo>
                    <a:pt x="7526" y="15275"/>
                  </a:lnTo>
                  <a:lnTo>
                    <a:pt x="2744" y="10493"/>
                  </a:lnTo>
                  <a:cubicBezTo>
                    <a:pt x="2836" y="10331"/>
                    <a:pt x="2909" y="10154"/>
                    <a:pt x="2959" y="9969"/>
                  </a:cubicBezTo>
                  <a:lnTo>
                    <a:pt x="9723" y="9969"/>
                  </a:lnTo>
                  <a:lnTo>
                    <a:pt x="9723" y="9965"/>
                  </a:lnTo>
                  <a:lnTo>
                    <a:pt x="9723" y="8523"/>
                  </a:lnTo>
                  <a:lnTo>
                    <a:pt x="2959" y="8523"/>
                  </a:lnTo>
                  <a:cubicBezTo>
                    <a:pt x="2909" y="8338"/>
                    <a:pt x="2836" y="8161"/>
                    <a:pt x="2744" y="7999"/>
                  </a:cubicBezTo>
                  <a:lnTo>
                    <a:pt x="7526" y="3217"/>
                  </a:lnTo>
                  <a:lnTo>
                    <a:pt x="6507" y="2197"/>
                  </a:lnTo>
                  <a:lnTo>
                    <a:pt x="1724" y="6980"/>
                  </a:lnTo>
                  <a:cubicBezTo>
                    <a:pt x="1563" y="6887"/>
                    <a:pt x="1382" y="6814"/>
                    <a:pt x="1201" y="6760"/>
                  </a:cubicBezTo>
                  <a:lnTo>
                    <a:pt x="12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6386992" y="3946031"/>
              <a:ext cx="196940" cy="393709"/>
            </a:xfrm>
            <a:custGeom>
              <a:rect b="b" l="l" r="r" t="t"/>
              <a:pathLst>
                <a:path extrusionOk="0" h="18484" w="9246">
                  <a:moveTo>
                    <a:pt x="8522" y="1"/>
                  </a:moveTo>
                  <a:lnTo>
                    <a:pt x="8522" y="6761"/>
                  </a:lnTo>
                  <a:cubicBezTo>
                    <a:pt x="8338" y="6814"/>
                    <a:pt x="8161" y="6888"/>
                    <a:pt x="7999" y="6976"/>
                  </a:cubicBezTo>
                  <a:lnTo>
                    <a:pt x="3217" y="2197"/>
                  </a:lnTo>
                  <a:lnTo>
                    <a:pt x="2197" y="3217"/>
                  </a:lnTo>
                  <a:lnTo>
                    <a:pt x="6979" y="7996"/>
                  </a:lnTo>
                  <a:cubicBezTo>
                    <a:pt x="6887" y="8161"/>
                    <a:pt x="6814" y="8338"/>
                    <a:pt x="6764" y="8523"/>
                  </a:cubicBezTo>
                  <a:lnTo>
                    <a:pt x="0" y="8523"/>
                  </a:lnTo>
                  <a:lnTo>
                    <a:pt x="0" y="9966"/>
                  </a:lnTo>
                  <a:lnTo>
                    <a:pt x="6764" y="9966"/>
                  </a:lnTo>
                  <a:cubicBezTo>
                    <a:pt x="6814" y="10146"/>
                    <a:pt x="6887" y="10323"/>
                    <a:pt x="6979" y="10489"/>
                  </a:cubicBezTo>
                  <a:lnTo>
                    <a:pt x="2197" y="15267"/>
                  </a:lnTo>
                  <a:lnTo>
                    <a:pt x="3217" y="16287"/>
                  </a:lnTo>
                  <a:lnTo>
                    <a:pt x="7999" y="11508"/>
                  </a:lnTo>
                  <a:cubicBezTo>
                    <a:pt x="8161" y="11601"/>
                    <a:pt x="8341" y="11670"/>
                    <a:pt x="8522" y="11724"/>
                  </a:cubicBezTo>
                  <a:lnTo>
                    <a:pt x="8522" y="18484"/>
                  </a:lnTo>
                  <a:lnTo>
                    <a:pt x="9246" y="18484"/>
                  </a:lnTo>
                  <a:lnTo>
                    <a:pt x="9246" y="10381"/>
                  </a:lnTo>
                  <a:cubicBezTo>
                    <a:pt x="9239" y="10381"/>
                    <a:pt x="9232" y="10381"/>
                    <a:pt x="9225" y="10381"/>
                  </a:cubicBezTo>
                  <a:cubicBezTo>
                    <a:pt x="8603" y="10381"/>
                    <a:pt x="8099" y="9870"/>
                    <a:pt x="8099" y="9246"/>
                  </a:cubicBezTo>
                  <a:cubicBezTo>
                    <a:pt x="8099" y="8619"/>
                    <a:pt x="8615" y="8103"/>
                    <a:pt x="9246" y="8103"/>
                  </a:cubicBezTo>
                  <a:lnTo>
                    <a:pt x="92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a:off x="6563428" y="3880722"/>
              <a:ext cx="282757" cy="524513"/>
            </a:xfrm>
            <a:custGeom>
              <a:rect b="b" l="l" r="r" t="t"/>
              <a:pathLst>
                <a:path extrusionOk="0" h="24625" w="13275">
                  <a:moveTo>
                    <a:pt x="963" y="0"/>
                  </a:moveTo>
                  <a:lnTo>
                    <a:pt x="1" y="1635"/>
                  </a:lnTo>
                  <a:lnTo>
                    <a:pt x="963" y="3067"/>
                  </a:lnTo>
                  <a:cubicBezTo>
                    <a:pt x="6061" y="3067"/>
                    <a:pt x="10208" y="7210"/>
                    <a:pt x="10208" y="12312"/>
                  </a:cubicBezTo>
                  <a:cubicBezTo>
                    <a:pt x="10208" y="17410"/>
                    <a:pt x="6064" y="21561"/>
                    <a:pt x="963" y="21561"/>
                  </a:cubicBezTo>
                  <a:lnTo>
                    <a:pt x="1" y="22893"/>
                  </a:lnTo>
                  <a:lnTo>
                    <a:pt x="963" y="24624"/>
                  </a:lnTo>
                  <a:cubicBezTo>
                    <a:pt x="7761" y="24624"/>
                    <a:pt x="13275" y="19114"/>
                    <a:pt x="13275" y="12312"/>
                  </a:cubicBezTo>
                  <a:cubicBezTo>
                    <a:pt x="13275" y="5514"/>
                    <a:pt x="776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a:off x="6321662" y="3880722"/>
              <a:ext cx="262267" cy="524513"/>
            </a:xfrm>
            <a:custGeom>
              <a:rect b="b" l="l" r="r" t="t"/>
              <a:pathLst>
                <a:path extrusionOk="0" h="24625" w="12313">
                  <a:moveTo>
                    <a:pt x="12313" y="0"/>
                  </a:moveTo>
                  <a:cubicBezTo>
                    <a:pt x="5510" y="0"/>
                    <a:pt x="1" y="5514"/>
                    <a:pt x="1" y="12312"/>
                  </a:cubicBezTo>
                  <a:cubicBezTo>
                    <a:pt x="1" y="19114"/>
                    <a:pt x="5510" y="24624"/>
                    <a:pt x="12313" y="24624"/>
                  </a:cubicBezTo>
                  <a:lnTo>
                    <a:pt x="12313" y="21561"/>
                  </a:lnTo>
                  <a:cubicBezTo>
                    <a:pt x="7215" y="21561"/>
                    <a:pt x="3063" y="17410"/>
                    <a:pt x="3063" y="12312"/>
                  </a:cubicBezTo>
                  <a:cubicBezTo>
                    <a:pt x="3063" y="7214"/>
                    <a:pt x="7207" y="3067"/>
                    <a:pt x="12313" y="3067"/>
                  </a:cubicBezTo>
                  <a:lnTo>
                    <a:pt x="12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3"/>
            <p:cNvSpPr/>
            <p:nvPr/>
          </p:nvSpPr>
          <p:spPr>
            <a:xfrm>
              <a:off x="6573673" y="3930715"/>
              <a:ext cx="222606" cy="424765"/>
            </a:xfrm>
            <a:custGeom>
              <a:rect b="b" l="l" r="r" t="t"/>
              <a:pathLst>
                <a:path extrusionOk="0" h="19942" w="10451">
                  <a:moveTo>
                    <a:pt x="482" y="0"/>
                  </a:moveTo>
                  <a:lnTo>
                    <a:pt x="1" y="723"/>
                  </a:lnTo>
                  <a:lnTo>
                    <a:pt x="482" y="1443"/>
                  </a:lnTo>
                  <a:cubicBezTo>
                    <a:pt x="5179" y="1443"/>
                    <a:pt x="9008" y="5267"/>
                    <a:pt x="9008" y="9973"/>
                  </a:cubicBezTo>
                  <a:cubicBezTo>
                    <a:pt x="9008" y="14671"/>
                    <a:pt x="5183" y="18499"/>
                    <a:pt x="482" y="18499"/>
                  </a:cubicBezTo>
                  <a:lnTo>
                    <a:pt x="1" y="19218"/>
                  </a:lnTo>
                  <a:lnTo>
                    <a:pt x="482" y="19942"/>
                  </a:lnTo>
                  <a:cubicBezTo>
                    <a:pt x="5976" y="19942"/>
                    <a:pt x="10451" y="15467"/>
                    <a:pt x="10451" y="9973"/>
                  </a:cubicBezTo>
                  <a:cubicBezTo>
                    <a:pt x="10443" y="4471"/>
                    <a:pt x="5976"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3"/>
            <p:cNvSpPr/>
            <p:nvPr/>
          </p:nvSpPr>
          <p:spPr>
            <a:xfrm>
              <a:off x="6371485" y="3930630"/>
              <a:ext cx="212446" cy="424765"/>
            </a:xfrm>
            <a:custGeom>
              <a:rect b="b" l="l" r="r" t="t"/>
              <a:pathLst>
                <a:path extrusionOk="0" h="19942" w="9974">
                  <a:moveTo>
                    <a:pt x="9974" y="0"/>
                  </a:moveTo>
                  <a:cubicBezTo>
                    <a:pt x="4476" y="0"/>
                    <a:pt x="1" y="4475"/>
                    <a:pt x="1" y="9969"/>
                  </a:cubicBezTo>
                  <a:cubicBezTo>
                    <a:pt x="1" y="15467"/>
                    <a:pt x="4476" y="19942"/>
                    <a:pt x="9974" y="19942"/>
                  </a:cubicBezTo>
                  <a:lnTo>
                    <a:pt x="9974" y="18499"/>
                  </a:lnTo>
                  <a:cubicBezTo>
                    <a:pt x="5268" y="18499"/>
                    <a:pt x="1444" y="14675"/>
                    <a:pt x="1444" y="9969"/>
                  </a:cubicBezTo>
                  <a:cubicBezTo>
                    <a:pt x="1444" y="5271"/>
                    <a:pt x="5268" y="1443"/>
                    <a:pt x="9974" y="1443"/>
                  </a:cubicBezTo>
                  <a:lnTo>
                    <a:pt x="99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53"/>
          <p:cNvGrpSpPr/>
          <p:nvPr/>
        </p:nvGrpSpPr>
        <p:grpSpPr>
          <a:xfrm>
            <a:off x="7105827" y="4071054"/>
            <a:ext cx="524672" cy="524832"/>
            <a:chOff x="6940433" y="3886622"/>
            <a:chExt cx="524672" cy="524832"/>
          </a:xfrm>
        </p:grpSpPr>
        <p:sp>
          <p:nvSpPr>
            <p:cNvPr id="1923" name="Google Shape;1923;p53"/>
            <p:cNvSpPr/>
            <p:nvPr/>
          </p:nvSpPr>
          <p:spPr>
            <a:xfrm>
              <a:off x="7182199" y="3886622"/>
              <a:ext cx="282907" cy="524513"/>
            </a:xfrm>
            <a:custGeom>
              <a:rect b="b" l="l" r="r" t="t"/>
              <a:pathLst>
                <a:path extrusionOk="0" h="24625" w="13282">
                  <a:moveTo>
                    <a:pt x="962" y="0"/>
                  </a:moveTo>
                  <a:lnTo>
                    <a:pt x="0" y="12312"/>
                  </a:lnTo>
                  <a:lnTo>
                    <a:pt x="962" y="24624"/>
                  </a:lnTo>
                  <a:lnTo>
                    <a:pt x="1682" y="24624"/>
                  </a:lnTo>
                  <a:lnTo>
                    <a:pt x="1682" y="23154"/>
                  </a:lnTo>
                  <a:cubicBezTo>
                    <a:pt x="2155" y="23127"/>
                    <a:pt x="2617" y="23066"/>
                    <a:pt x="3071" y="22974"/>
                  </a:cubicBezTo>
                  <a:lnTo>
                    <a:pt x="3452" y="24386"/>
                  </a:lnTo>
                  <a:lnTo>
                    <a:pt x="4844" y="24012"/>
                  </a:lnTo>
                  <a:lnTo>
                    <a:pt x="4467" y="22596"/>
                  </a:lnTo>
                  <a:cubicBezTo>
                    <a:pt x="4910" y="22443"/>
                    <a:pt x="5341" y="22266"/>
                    <a:pt x="5760" y="22058"/>
                  </a:cubicBezTo>
                  <a:lnTo>
                    <a:pt x="6495" y="23327"/>
                  </a:lnTo>
                  <a:lnTo>
                    <a:pt x="7745" y="22608"/>
                  </a:lnTo>
                  <a:lnTo>
                    <a:pt x="7011" y="21334"/>
                  </a:lnTo>
                  <a:cubicBezTo>
                    <a:pt x="7399" y="21073"/>
                    <a:pt x="7768" y="20784"/>
                    <a:pt x="8122" y="20480"/>
                  </a:cubicBezTo>
                  <a:lnTo>
                    <a:pt x="9161" y="21519"/>
                  </a:lnTo>
                  <a:lnTo>
                    <a:pt x="10181" y="20500"/>
                  </a:lnTo>
                  <a:lnTo>
                    <a:pt x="9142" y="19461"/>
                  </a:lnTo>
                  <a:cubicBezTo>
                    <a:pt x="9450" y="19111"/>
                    <a:pt x="9735" y="18741"/>
                    <a:pt x="9992" y="18353"/>
                  </a:cubicBezTo>
                  <a:lnTo>
                    <a:pt x="11266" y="19088"/>
                  </a:lnTo>
                  <a:lnTo>
                    <a:pt x="11989" y="17837"/>
                  </a:lnTo>
                  <a:lnTo>
                    <a:pt x="10720" y="17102"/>
                  </a:lnTo>
                  <a:cubicBezTo>
                    <a:pt x="10927" y="16683"/>
                    <a:pt x="11104" y="16256"/>
                    <a:pt x="11258" y="15806"/>
                  </a:cubicBezTo>
                  <a:lnTo>
                    <a:pt x="12670" y="16187"/>
                  </a:lnTo>
                  <a:lnTo>
                    <a:pt x="13047" y="14794"/>
                  </a:lnTo>
                  <a:lnTo>
                    <a:pt x="11631" y="14413"/>
                  </a:lnTo>
                  <a:cubicBezTo>
                    <a:pt x="11724" y="13959"/>
                    <a:pt x="11781" y="13493"/>
                    <a:pt x="11816" y="13024"/>
                  </a:cubicBezTo>
                  <a:lnTo>
                    <a:pt x="13282" y="13032"/>
                  </a:lnTo>
                  <a:lnTo>
                    <a:pt x="13282" y="11589"/>
                  </a:lnTo>
                  <a:lnTo>
                    <a:pt x="11816" y="11589"/>
                  </a:lnTo>
                  <a:cubicBezTo>
                    <a:pt x="11785" y="11119"/>
                    <a:pt x="11724" y="10658"/>
                    <a:pt x="11631" y="10200"/>
                  </a:cubicBezTo>
                  <a:lnTo>
                    <a:pt x="13047" y="9819"/>
                  </a:lnTo>
                  <a:lnTo>
                    <a:pt x="12670" y="8426"/>
                  </a:lnTo>
                  <a:lnTo>
                    <a:pt x="11258" y="8803"/>
                  </a:lnTo>
                  <a:cubicBezTo>
                    <a:pt x="11104" y="8361"/>
                    <a:pt x="10927" y="7930"/>
                    <a:pt x="10720" y="7510"/>
                  </a:cubicBezTo>
                  <a:lnTo>
                    <a:pt x="11989" y="6776"/>
                  </a:lnTo>
                  <a:lnTo>
                    <a:pt x="11266" y="5525"/>
                  </a:lnTo>
                  <a:lnTo>
                    <a:pt x="9992" y="6260"/>
                  </a:lnTo>
                  <a:cubicBezTo>
                    <a:pt x="9735" y="5871"/>
                    <a:pt x="9446" y="5498"/>
                    <a:pt x="9142" y="5148"/>
                  </a:cubicBezTo>
                  <a:lnTo>
                    <a:pt x="10181" y="4109"/>
                  </a:lnTo>
                  <a:lnTo>
                    <a:pt x="9161" y="3090"/>
                  </a:lnTo>
                  <a:lnTo>
                    <a:pt x="8122" y="4128"/>
                  </a:lnTo>
                  <a:cubicBezTo>
                    <a:pt x="7768" y="3821"/>
                    <a:pt x="7399" y="3540"/>
                    <a:pt x="7011" y="3278"/>
                  </a:cubicBezTo>
                  <a:lnTo>
                    <a:pt x="7745" y="2005"/>
                  </a:lnTo>
                  <a:lnTo>
                    <a:pt x="6495" y="1281"/>
                  </a:lnTo>
                  <a:lnTo>
                    <a:pt x="5760" y="2551"/>
                  </a:lnTo>
                  <a:cubicBezTo>
                    <a:pt x="5341" y="2347"/>
                    <a:pt x="4914" y="2166"/>
                    <a:pt x="4467" y="2012"/>
                  </a:cubicBezTo>
                  <a:lnTo>
                    <a:pt x="4844" y="600"/>
                  </a:lnTo>
                  <a:lnTo>
                    <a:pt x="3452" y="223"/>
                  </a:lnTo>
                  <a:lnTo>
                    <a:pt x="3071" y="1639"/>
                  </a:lnTo>
                  <a:cubicBezTo>
                    <a:pt x="2621" y="1547"/>
                    <a:pt x="2151" y="1489"/>
                    <a:pt x="1682" y="1454"/>
                  </a:cubicBezTo>
                  <a:lnTo>
                    <a:pt x="1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6940433" y="3886942"/>
              <a:ext cx="262416" cy="524513"/>
            </a:xfrm>
            <a:custGeom>
              <a:rect b="b" l="l" r="r" t="t"/>
              <a:pathLst>
                <a:path extrusionOk="0" h="24625" w="12320">
                  <a:moveTo>
                    <a:pt x="11600" y="0"/>
                  </a:moveTo>
                  <a:lnTo>
                    <a:pt x="11600" y="1451"/>
                  </a:lnTo>
                  <a:cubicBezTo>
                    <a:pt x="11127" y="1478"/>
                    <a:pt x="10666" y="1543"/>
                    <a:pt x="10208" y="1632"/>
                  </a:cubicBezTo>
                  <a:lnTo>
                    <a:pt x="9831" y="220"/>
                  </a:lnTo>
                  <a:lnTo>
                    <a:pt x="8434" y="593"/>
                  </a:lnTo>
                  <a:lnTo>
                    <a:pt x="8815" y="2009"/>
                  </a:lnTo>
                  <a:cubicBezTo>
                    <a:pt x="8372" y="2163"/>
                    <a:pt x="7938" y="2340"/>
                    <a:pt x="7522" y="2548"/>
                  </a:cubicBezTo>
                  <a:lnTo>
                    <a:pt x="6783" y="1278"/>
                  </a:lnTo>
                  <a:lnTo>
                    <a:pt x="5533" y="1997"/>
                  </a:lnTo>
                  <a:lnTo>
                    <a:pt x="6272" y="3275"/>
                  </a:lnTo>
                  <a:cubicBezTo>
                    <a:pt x="5879" y="3532"/>
                    <a:pt x="5510" y="3821"/>
                    <a:pt x="5160" y="4125"/>
                  </a:cubicBezTo>
                  <a:lnTo>
                    <a:pt x="4121" y="3086"/>
                  </a:lnTo>
                  <a:lnTo>
                    <a:pt x="3101" y="4106"/>
                  </a:lnTo>
                  <a:lnTo>
                    <a:pt x="4140" y="5145"/>
                  </a:lnTo>
                  <a:cubicBezTo>
                    <a:pt x="3832" y="5495"/>
                    <a:pt x="3548" y="5864"/>
                    <a:pt x="3290" y="6253"/>
                  </a:cubicBezTo>
                  <a:lnTo>
                    <a:pt x="2013" y="5518"/>
                  </a:lnTo>
                  <a:lnTo>
                    <a:pt x="1293" y="6768"/>
                  </a:lnTo>
                  <a:lnTo>
                    <a:pt x="2563" y="7503"/>
                  </a:lnTo>
                  <a:cubicBezTo>
                    <a:pt x="2355" y="7922"/>
                    <a:pt x="2178" y="8350"/>
                    <a:pt x="2024" y="8800"/>
                  </a:cubicBezTo>
                  <a:lnTo>
                    <a:pt x="608" y="8419"/>
                  </a:lnTo>
                  <a:lnTo>
                    <a:pt x="235" y="9812"/>
                  </a:lnTo>
                  <a:lnTo>
                    <a:pt x="1647" y="10193"/>
                  </a:lnTo>
                  <a:cubicBezTo>
                    <a:pt x="1559" y="10647"/>
                    <a:pt x="1501" y="11112"/>
                    <a:pt x="1466" y="11585"/>
                  </a:cubicBezTo>
                  <a:lnTo>
                    <a:pt x="0" y="11585"/>
                  </a:lnTo>
                  <a:lnTo>
                    <a:pt x="0" y="13028"/>
                  </a:lnTo>
                  <a:lnTo>
                    <a:pt x="1466" y="13028"/>
                  </a:lnTo>
                  <a:cubicBezTo>
                    <a:pt x="1493" y="13498"/>
                    <a:pt x="1559" y="13959"/>
                    <a:pt x="1647" y="14417"/>
                  </a:cubicBezTo>
                  <a:lnTo>
                    <a:pt x="235" y="14798"/>
                  </a:lnTo>
                  <a:lnTo>
                    <a:pt x="608" y="16191"/>
                  </a:lnTo>
                  <a:lnTo>
                    <a:pt x="2024" y="15810"/>
                  </a:lnTo>
                  <a:cubicBezTo>
                    <a:pt x="2178" y="16252"/>
                    <a:pt x="2355" y="16687"/>
                    <a:pt x="2563" y="17106"/>
                  </a:cubicBezTo>
                  <a:lnTo>
                    <a:pt x="1293" y="17841"/>
                  </a:lnTo>
                  <a:lnTo>
                    <a:pt x="2013" y="19092"/>
                  </a:lnTo>
                  <a:lnTo>
                    <a:pt x="3290" y="18357"/>
                  </a:lnTo>
                  <a:cubicBezTo>
                    <a:pt x="3548" y="18746"/>
                    <a:pt x="3836" y="19115"/>
                    <a:pt x="4140" y="19465"/>
                  </a:cubicBezTo>
                  <a:lnTo>
                    <a:pt x="3101" y="20504"/>
                  </a:lnTo>
                  <a:lnTo>
                    <a:pt x="4121" y="21523"/>
                  </a:lnTo>
                  <a:lnTo>
                    <a:pt x="5160" y="20485"/>
                  </a:lnTo>
                  <a:cubicBezTo>
                    <a:pt x="5510" y="20792"/>
                    <a:pt x="5879" y="21077"/>
                    <a:pt x="6272" y="21335"/>
                  </a:cubicBezTo>
                  <a:lnTo>
                    <a:pt x="5533" y="22612"/>
                  </a:lnTo>
                  <a:lnTo>
                    <a:pt x="6783" y="23332"/>
                  </a:lnTo>
                  <a:lnTo>
                    <a:pt x="7522" y="22062"/>
                  </a:lnTo>
                  <a:cubicBezTo>
                    <a:pt x="7938" y="22270"/>
                    <a:pt x="8369" y="22447"/>
                    <a:pt x="8815" y="22601"/>
                  </a:cubicBezTo>
                  <a:lnTo>
                    <a:pt x="8434" y="24017"/>
                  </a:lnTo>
                  <a:lnTo>
                    <a:pt x="9831" y="24390"/>
                  </a:lnTo>
                  <a:lnTo>
                    <a:pt x="10208" y="22978"/>
                  </a:lnTo>
                  <a:cubicBezTo>
                    <a:pt x="10662" y="23066"/>
                    <a:pt x="11127" y="23124"/>
                    <a:pt x="11600" y="23159"/>
                  </a:cubicBezTo>
                  <a:lnTo>
                    <a:pt x="11600" y="24624"/>
                  </a:lnTo>
                  <a:lnTo>
                    <a:pt x="12320" y="24624"/>
                  </a:lnTo>
                  <a:lnTo>
                    <a:pt x="12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7182284" y="3948076"/>
              <a:ext cx="220966" cy="401590"/>
            </a:xfrm>
            <a:custGeom>
              <a:rect b="b" l="l" r="r" t="t"/>
              <a:pathLst>
                <a:path extrusionOk="0" h="18854" w="10374">
                  <a:moveTo>
                    <a:pt x="962" y="1"/>
                  </a:moveTo>
                  <a:lnTo>
                    <a:pt x="0" y="9427"/>
                  </a:lnTo>
                  <a:lnTo>
                    <a:pt x="962" y="18853"/>
                  </a:lnTo>
                  <a:lnTo>
                    <a:pt x="1682" y="18853"/>
                  </a:lnTo>
                  <a:lnTo>
                    <a:pt x="1682" y="17376"/>
                  </a:lnTo>
                  <a:cubicBezTo>
                    <a:pt x="2136" y="17338"/>
                    <a:pt x="2578" y="17257"/>
                    <a:pt x="3005" y="17145"/>
                  </a:cubicBezTo>
                  <a:lnTo>
                    <a:pt x="3509" y="18530"/>
                  </a:lnTo>
                  <a:lnTo>
                    <a:pt x="4867" y="18034"/>
                  </a:lnTo>
                  <a:lnTo>
                    <a:pt x="4359" y="16649"/>
                  </a:lnTo>
                  <a:cubicBezTo>
                    <a:pt x="4763" y="16456"/>
                    <a:pt x="5156" y="16229"/>
                    <a:pt x="5521" y="15976"/>
                  </a:cubicBezTo>
                  <a:lnTo>
                    <a:pt x="6472" y="17111"/>
                  </a:lnTo>
                  <a:lnTo>
                    <a:pt x="7580" y="16183"/>
                  </a:lnTo>
                  <a:lnTo>
                    <a:pt x="6626" y="15048"/>
                  </a:lnTo>
                  <a:cubicBezTo>
                    <a:pt x="6941" y="14729"/>
                    <a:pt x="7230" y="14390"/>
                    <a:pt x="7487" y="14021"/>
                  </a:cubicBezTo>
                  <a:lnTo>
                    <a:pt x="8769" y="14764"/>
                  </a:lnTo>
                  <a:lnTo>
                    <a:pt x="9488" y="13513"/>
                  </a:lnTo>
                  <a:lnTo>
                    <a:pt x="8207" y="12771"/>
                  </a:lnTo>
                  <a:cubicBezTo>
                    <a:pt x="8395" y="12367"/>
                    <a:pt x="8549" y="11951"/>
                    <a:pt x="8673" y="11512"/>
                  </a:cubicBezTo>
                  <a:lnTo>
                    <a:pt x="10123" y="11766"/>
                  </a:lnTo>
                  <a:lnTo>
                    <a:pt x="10373" y="10350"/>
                  </a:lnTo>
                  <a:lnTo>
                    <a:pt x="8919" y="10093"/>
                  </a:lnTo>
                  <a:cubicBezTo>
                    <a:pt x="8942" y="9873"/>
                    <a:pt x="8950" y="9650"/>
                    <a:pt x="8950" y="9427"/>
                  </a:cubicBezTo>
                  <a:cubicBezTo>
                    <a:pt x="8950" y="9200"/>
                    <a:pt x="8942" y="8977"/>
                    <a:pt x="8919" y="8758"/>
                  </a:cubicBezTo>
                  <a:lnTo>
                    <a:pt x="10373" y="8504"/>
                  </a:lnTo>
                  <a:lnTo>
                    <a:pt x="10123" y="7084"/>
                  </a:lnTo>
                  <a:lnTo>
                    <a:pt x="8673" y="7338"/>
                  </a:lnTo>
                  <a:cubicBezTo>
                    <a:pt x="8549" y="6899"/>
                    <a:pt x="8395" y="6484"/>
                    <a:pt x="8207" y="6080"/>
                  </a:cubicBezTo>
                  <a:lnTo>
                    <a:pt x="9488" y="5341"/>
                  </a:lnTo>
                  <a:lnTo>
                    <a:pt x="8769" y="4091"/>
                  </a:lnTo>
                  <a:lnTo>
                    <a:pt x="7487" y="4833"/>
                  </a:lnTo>
                  <a:cubicBezTo>
                    <a:pt x="7230" y="4468"/>
                    <a:pt x="6941" y="4125"/>
                    <a:pt x="6626" y="3810"/>
                  </a:cubicBezTo>
                  <a:lnTo>
                    <a:pt x="7580" y="2675"/>
                  </a:lnTo>
                  <a:lnTo>
                    <a:pt x="6472" y="1744"/>
                  </a:lnTo>
                  <a:lnTo>
                    <a:pt x="5521" y="2879"/>
                  </a:lnTo>
                  <a:cubicBezTo>
                    <a:pt x="5156" y="2625"/>
                    <a:pt x="4767" y="2398"/>
                    <a:pt x="4359" y="2205"/>
                  </a:cubicBezTo>
                  <a:lnTo>
                    <a:pt x="4867" y="820"/>
                  </a:lnTo>
                  <a:lnTo>
                    <a:pt x="3509" y="324"/>
                  </a:lnTo>
                  <a:lnTo>
                    <a:pt x="3005" y="1709"/>
                  </a:lnTo>
                  <a:cubicBezTo>
                    <a:pt x="2578" y="1594"/>
                    <a:pt x="2136" y="1517"/>
                    <a:pt x="1682" y="1478"/>
                  </a:cubicBezTo>
                  <a:lnTo>
                    <a:pt x="16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7002376" y="3948076"/>
              <a:ext cx="200476" cy="401590"/>
            </a:xfrm>
            <a:custGeom>
              <a:rect b="b" l="l" r="r" t="t"/>
              <a:pathLst>
                <a:path extrusionOk="0" h="18854" w="9412">
                  <a:moveTo>
                    <a:pt x="8692" y="1"/>
                  </a:moveTo>
                  <a:lnTo>
                    <a:pt x="8692" y="1474"/>
                  </a:lnTo>
                  <a:cubicBezTo>
                    <a:pt x="8238" y="1513"/>
                    <a:pt x="7796" y="1597"/>
                    <a:pt x="7369" y="1705"/>
                  </a:cubicBezTo>
                  <a:lnTo>
                    <a:pt x="6865" y="320"/>
                  </a:lnTo>
                  <a:lnTo>
                    <a:pt x="5507" y="816"/>
                  </a:lnTo>
                  <a:lnTo>
                    <a:pt x="6011" y="2201"/>
                  </a:lnTo>
                  <a:cubicBezTo>
                    <a:pt x="5607" y="2394"/>
                    <a:pt x="5218" y="2621"/>
                    <a:pt x="4853" y="2875"/>
                  </a:cubicBezTo>
                  <a:lnTo>
                    <a:pt x="3898" y="1740"/>
                  </a:lnTo>
                  <a:lnTo>
                    <a:pt x="2794" y="2667"/>
                  </a:lnTo>
                  <a:lnTo>
                    <a:pt x="3748" y="3802"/>
                  </a:lnTo>
                  <a:cubicBezTo>
                    <a:pt x="3433" y="4121"/>
                    <a:pt x="3144" y="4464"/>
                    <a:pt x="2887" y="4829"/>
                  </a:cubicBezTo>
                  <a:lnTo>
                    <a:pt x="1605" y="4087"/>
                  </a:lnTo>
                  <a:lnTo>
                    <a:pt x="886" y="5337"/>
                  </a:lnTo>
                  <a:lnTo>
                    <a:pt x="2163" y="6080"/>
                  </a:lnTo>
                  <a:cubicBezTo>
                    <a:pt x="1979" y="6484"/>
                    <a:pt x="1825" y="6899"/>
                    <a:pt x="1702" y="7338"/>
                  </a:cubicBezTo>
                  <a:lnTo>
                    <a:pt x="251" y="7084"/>
                  </a:lnTo>
                  <a:lnTo>
                    <a:pt x="1" y="8504"/>
                  </a:lnTo>
                  <a:lnTo>
                    <a:pt x="1451" y="8758"/>
                  </a:lnTo>
                  <a:cubicBezTo>
                    <a:pt x="1432" y="8977"/>
                    <a:pt x="1425" y="9200"/>
                    <a:pt x="1425" y="9427"/>
                  </a:cubicBezTo>
                  <a:cubicBezTo>
                    <a:pt x="1425" y="9650"/>
                    <a:pt x="1432" y="9873"/>
                    <a:pt x="1451" y="10093"/>
                  </a:cubicBezTo>
                  <a:lnTo>
                    <a:pt x="1" y="10350"/>
                  </a:lnTo>
                  <a:lnTo>
                    <a:pt x="251" y="11766"/>
                  </a:lnTo>
                  <a:lnTo>
                    <a:pt x="1702" y="11512"/>
                  </a:lnTo>
                  <a:cubicBezTo>
                    <a:pt x="1825" y="11951"/>
                    <a:pt x="1975" y="12370"/>
                    <a:pt x="2163" y="12774"/>
                  </a:cubicBezTo>
                  <a:lnTo>
                    <a:pt x="886" y="13513"/>
                  </a:lnTo>
                  <a:lnTo>
                    <a:pt x="1605" y="14764"/>
                  </a:lnTo>
                  <a:lnTo>
                    <a:pt x="2887" y="14025"/>
                  </a:lnTo>
                  <a:cubicBezTo>
                    <a:pt x="3144" y="14390"/>
                    <a:pt x="3433" y="14729"/>
                    <a:pt x="3748" y="15048"/>
                  </a:cubicBezTo>
                  <a:lnTo>
                    <a:pt x="2794" y="16183"/>
                  </a:lnTo>
                  <a:lnTo>
                    <a:pt x="3898" y="17111"/>
                  </a:lnTo>
                  <a:lnTo>
                    <a:pt x="4853" y="15976"/>
                  </a:lnTo>
                  <a:cubicBezTo>
                    <a:pt x="5218" y="16229"/>
                    <a:pt x="5607" y="16456"/>
                    <a:pt x="6011" y="16649"/>
                  </a:cubicBezTo>
                  <a:lnTo>
                    <a:pt x="5507" y="18034"/>
                  </a:lnTo>
                  <a:lnTo>
                    <a:pt x="6865" y="18530"/>
                  </a:lnTo>
                  <a:lnTo>
                    <a:pt x="7369" y="17145"/>
                  </a:lnTo>
                  <a:cubicBezTo>
                    <a:pt x="7796" y="17261"/>
                    <a:pt x="8238" y="17338"/>
                    <a:pt x="8692" y="17376"/>
                  </a:cubicBezTo>
                  <a:lnTo>
                    <a:pt x="8692" y="18853"/>
                  </a:lnTo>
                  <a:lnTo>
                    <a:pt x="9412" y="18853"/>
                  </a:lnTo>
                  <a:lnTo>
                    <a:pt x="94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7182369" y="4009551"/>
              <a:ext cx="159814" cy="278647"/>
            </a:xfrm>
            <a:custGeom>
              <a:rect b="b" l="l" r="r" t="t"/>
              <a:pathLst>
                <a:path extrusionOk="0" h="13082" w="7503">
                  <a:moveTo>
                    <a:pt x="962" y="0"/>
                  </a:moveTo>
                  <a:lnTo>
                    <a:pt x="0" y="6541"/>
                  </a:lnTo>
                  <a:lnTo>
                    <a:pt x="962" y="13082"/>
                  </a:lnTo>
                  <a:lnTo>
                    <a:pt x="1685" y="13082"/>
                  </a:lnTo>
                  <a:lnTo>
                    <a:pt x="1685" y="11585"/>
                  </a:lnTo>
                  <a:cubicBezTo>
                    <a:pt x="2093" y="11527"/>
                    <a:pt x="2486" y="11420"/>
                    <a:pt x="2863" y="11266"/>
                  </a:cubicBezTo>
                  <a:lnTo>
                    <a:pt x="3609" y="12562"/>
                  </a:lnTo>
                  <a:lnTo>
                    <a:pt x="4859" y="11839"/>
                  </a:lnTo>
                  <a:lnTo>
                    <a:pt x="4105" y="10546"/>
                  </a:lnTo>
                  <a:cubicBezTo>
                    <a:pt x="4429" y="10296"/>
                    <a:pt x="4717" y="10008"/>
                    <a:pt x="4967" y="9685"/>
                  </a:cubicBezTo>
                  <a:lnTo>
                    <a:pt x="6260" y="10435"/>
                  </a:lnTo>
                  <a:lnTo>
                    <a:pt x="6983" y="9184"/>
                  </a:lnTo>
                  <a:lnTo>
                    <a:pt x="5691" y="8438"/>
                  </a:lnTo>
                  <a:cubicBezTo>
                    <a:pt x="5837" y="8065"/>
                    <a:pt x="5944" y="7676"/>
                    <a:pt x="6006" y="7261"/>
                  </a:cubicBezTo>
                  <a:lnTo>
                    <a:pt x="7503" y="7261"/>
                  </a:lnTo>
                  <a:lnTo>
                    <a:pt x="7503" y="5818"/>
                  </a:lnTo>
                  <a:lnTo>
                    <a:pt x="6006" y="5818"/>
                  </a:lnTo>
                  <a:cubicBezTo>
                    <a:pt x="5948" y="5410"/>
                    <a:pt x="5844" y="5014"/>
                    <a:pt x="5691" y="4640"/>
                  </a:cubicBezTo>
                  <a:lnTo>
                    <a:pt x="6983" y="3894"/>
                  </a:lnTo>
                  <a:lnTo>
                    <a:pt x="6260" y="2644"/>
                  </a:lnTo>
                  <a:lnTo>
                    <a:pt x="4967" y="3394"/>
                  </a:lnTo>
                  <a:cubicBezTo>
                    <a:pt x="4717" y="3071"/>
                    <a:pt x="4429" y="2782"/>
                    <a:pt x="4105" y="2532"/>
                  </a:cubicBezTo>
                  <a:lnTo>
                    <a:pt x="4859" y="1239"/>
                  </a:lnTo>
                  <a:lnTo>
                    <a:pt x="3609" y="520"/>
                  </a:lnTo>
                  <a:lnTo>
                    <a:pt x="2863" y="1813"/>
                  </a:lnTo>
                  <a:cubicBezTo>
                    <a:pt x="2486" y="1662"/>
                    <a:pt x="2093" y="1555"/>
                    <a:pt x="1685" y="1493"/>
                  </a:cubicBezTo>
                  <a:lnTo>
                    <a:pt x="16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7063531" y="4009551"/>
              <a:ext cx="139323" cy="278647"/>
            </a:xfrm>
            <a:custGeom>
              <a:rect b="b" l="l" r="r" t="t"/>
              <a:pathLst>
                <a:path extrusionOk="0" h="13082" w="6541">
                  <a:moveTo>
                    <a:pt x="5821" y="0"/>
                  </a:moveTo>
                  <a:lnTo>
                    <a:pt x="5821" y="1493"/>
                  </a:lnTo>
                  <a:cubicBezTo>
                    <a:pt x="5410" y="1551"/>
                    <a:pt x="5017" y="1659"/>
                    <a:pt x="4640" y="1813"/>
                  </a:cubicBezTo>
                  <a:lnTo>
                    <a:pt x="3898" y="520"/>
                  </a:lnTo>
                  <a:lnTo>
                    <a:pt x="2647" y="1239"/>
                  </a:lnTo>
                  <a:lnTo>
                    <a:pt x="3398" y="2532"/>
                  </a:lnTo>
                  <a:cubicBezTo>
                    <a:pt x="3074" y="2782"/>
                    <a:pt x="2786" y="3071"/>
                    <a:pt x="2536" y="3394"/>
                  </a:cubicBezTo>
                  <a:lnTo>
                    <a:pt x="1243" y="2644"/>
                  </a:lnTo>
                  <a:lnTo>
                    <a:pt x="520" y="3894"/>
                  </a:lnTo>
                  <a:lnTo>
                    <a:pt x="1812" y="4640"/>
                  </a:lnTo>
                  <a:cubicBezTo>
                    <a:pt x="1666" y="5014"/>
                    <a:pt x="1558" y="5406"/>
                    <a:pt x="1497" y="5818"/>
                  </a:cubicBezTo>
                  <a:lnTo>
                    <a:pt x="0" y="5818"/>
                  </a:lnTo>
                  <a:lnTo>
                    <a:pt x="0" y="7261"/>
                  </a:lnTo>
                  <a:lnTo>
                    <a:pt x="1497" y="7261"/>
                  </a:lnTo>
                  <a:cubicBezTo>
                    <a:pt x="1555" y="7668"/>
                    <a:pt x="1658" y="8065"/>
                    <a:pt x="1812" y="8438"/>
                  </a:cubicBezTo>
                  <a:lnTo>
                    <a:pt x="520" y="9184"/>
                  </a:lnTo>
                  <a:lnTo>
                    <a:pt x="1243" y="10435"/>
                  </a:lnTo>
                  <a:lnTo>
                    <a:pt x="2536" y="9685"/>
                  </a:lnTo>
                  <a:cubicBezTo>
                    <a:pt x="2786" y="10008"/>
                    <a:pt x="3074" y="10296"/>
                    <a:pt x="3398" y="10546"/>
                  </a:cubicBezTo>
                  <a:lnTo>
                    <a:pt x="2647" y="11839"/>
                  </a:lnTo>
                  <a:lnTo>
                    <a:pt x="3898" y="12562"/>
                  </a:lnTo>
                  <a:lnTo>
                    <a:pt x="4640" y="11266"/>
                  </a:lnTo>
                  <a:cubicBezTo>
                    <a:pt x="5017" y="11416"/>
                    <a:pt x="5410" y="11524"/>
                    <a:pt x="5821" y="11585"/>
                  </a:cubicBezTo>
                  <a:lnTo>
                    <a:pt x="5821" y="13082"/>
                  </a:lnTo>
                  <a:lnTo>
                    <a:pt x="6541" y="13082"/>
                  </a:lnTo>
                  <a:lnTo>
                    <a:pt x="65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 name="Google Shape;1929;p53"/>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Bicycle icon pack</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36"/>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700"/>
              <a:t>Data</a:t>
            </a:r>
            <a:endParaRPr b="0" sz="3700"/>
          </a:p>
        </p:txBody>
      </p:sp>
      <p:sp>
        <p:nvSpPr>
          <p:cNvPr id="1082" name="Google Shape;1082;p36"/>
          <p:cNvSpPr txBox="1"/>
          <p:nvPr>
            <p:ph idx="4294967295" type="body"/>
          </p:nvPr>
        </p:nvSpPr>
        <p:spPr>
          <a:xfrm>
            <a:off x="713225" y="1219150"/>
            <a:ext cx="7699200" cy="34470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000000"/>
              </a:buClr>
              <a:buSzPts val="1900"/>
              <a:buFont typeface="Kanit"/>
              <a:buChar char="●"/>
            </a:pPr>
            <a:r>
              <a:rPr lang="en" sz="1900">
                <a:solidFill>
                  <a:srgbClr val="000000"/>
                </a:solidFill>
                <a:latin typeface="Kanit"/>
                <a:ea typeface="Kanit"/>
                <a:cs typeface="Kanit"/>
                <a:sym typeface="Kanit"/>
              </a:rPr>
              <a:t>Cenpy</a:t>
            </a:r>
            <a:endParaRPr sz="1900">
              <a:solidFill>
                <a:srgbClr val="000000"/>
              </a:solidFill>
              <a:latin typeface="Kanit"/>
              <a:ea typeface="Kanit"/>
              <a:cs typeface="Kanit"/>
              <a:sym typeface="Kanit"/>
            </a:endParaRPr>
          </a:p>
          <a:p>
            <a:pPr indent="-317500" lvl="1" marL="9144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Census codes/data </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Population density</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Poverty</a:t>
            </a:r>
            <a:endParaRPr sz="1400">
              <a:solidFill>
                <a:srgbClr val="000000"/>
              </a:solidFill>
              <a:latin typeface="Kanit"/>
              <a:ea typeface="Kanit"/>
              <a:cs typeface="Kanit"/>
              <a:sym typeface="Kanit"/>
            </a:endParaRPr>
          </a:p>
          <a:p>
            <a:pPr indent="-342900" lvl="0" marL="457200" rtl="0" algn="l">
              <a:lnSpc>
                <a:spcPct val="115000"/>
              </a:lnSpc>
              <a:spcBef>
                <a:spcPts val="0"/>
              </a:spcBef>
              <a:spcAft>
                <a:spcPts val="0"/>
              </a:spcAft>
              <a:buClr>
                <a:srgbClr val="000000"/>
              </a:buClr>
              <a:buSzPts val="1800"/>
              <a:buFont typeface="Kanit"/>
              <a:buChar char="●"/>
            </a:pPr>
            <a:r>
              <a:rPr lang="en" sz="1800">
                <a:solidFill>
                  <a:srgbClr val="000000"/>
                </a:solidFill>
                <a:latin typeface="Kanit"/>
                <a:ea typeface="Kanit"/>
                <a:cs typeface="Kanit"/>
                <a:sym typeface="Kanit"/>
              </a:rPr>
              <a:t>OSMNX</a:t>
            </a:r>
            <a:endParaRPr sz="1800">
              <a:solidFill>
                <a:srgbClr val="000000"/>
              </a:solidFill>
              <a:latin typeface="Kanit"/>
              <a:ea typeface="Kanit"/>
              <a:cs typeface="Kanit"/>
              <a:sym typeface="Kanit"/>
            </a:endParaRPr>
          </a:p>
          <a:p>
            <a:pPr indent="-317500" lvl="1" marL="9144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Networks</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Different ways to collect various networks (eg. driving, walking, biking)</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Generate graphs from a point and a radius (2km)</a:t>
            </a:r>
            <a:endParaRPr sz="1400">
              <a:solidFill>
                <a:srgbClr val="000000"/>
              </a:solidFill>
              <a:latin typeface="Kanit"/>
              <a:ea typeface="Kanit"/>
              <a:cs typeface="Kanit"/>
              <a:sym typeface="Kanit"/>
            </a:endParaRPr>
          </a:p>
          <a:p>
            <a:pPr indent="-317500" lvl="1" marL="9144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POI</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Bike Infrastructure</a:t>
            </a:r>
            <a:endParaRPr sz="1400">
              <a:solidFill>
                <a:srgbClr val="000000"/>
              </a:solidFill>
              <a:latin typeface="Kanit"/>
              <a:ea typeface="Kanit"/>
              <a:cs typeface="Kanit"/>
              <a:sym typeface="Kanit"/>
            </a:endParaRPr>
          </a:p>
          <a:p>
            <a:pPr indent="-317500" lvl="2" marL="1371600" rtl="0" algn="l">
              <a:lnSpc>
                <a:spcPct val="115000"/>
              </a:lnSpc>
              <a:spcBef>
                <a:spcPts val="0"/>
              </a:spcBef>
              <a:spcAft>
                <a:spcPts val="0"/>
              </a:spcAft>
              <a:buClr>
                <a:srgbClr val="000000"/>
              </a:buClr>
              <a:buSzPts val="1400"/>
              <a:buFont typeface="Kanit"/>
              <a:buChar char="■"/>
            </a:pPr>
            <a:r>
              <a:rPr lang="en" sz="1400">
                <a:solidFill>
                  <a:srgbClr val="000000"/>
                </a:solidFill>
                <a:latin typeface="Kanit"/>
                <a:ea typeface="Kanit"/>
                <a:cs typeface="Kanit"/>
                <a:sym typeface="Kanit"/>
              </a:rPr>
              <a:t>Building types</a:t>
            </a:r>
            <a:endParaRPr sz="1400">
              <a:solidFill>
                <a:srgbClr val="000000"/>
              </a:solidFill>
              <a:latin typeface="Kanit"/>
              <a:ea typeface="Kanit"/>
              <a:cs typeface="Kanit"/>
              <a:sym typeface="Kanit"/>
            </a:endParaRPr>
          </a:p>
          <a:p>
            <a:pPr indent="0" lvl="0" marL="0" rtl="0" algn="l">
              <a:lnSpc>
                <a:spcPct val="115000"/>
              </a:lnSpc>
              <a:spcBef>
                <a:spcPts val="1200"/>
              </a:spcBef>
              <a:spcAft>
                <a:spcPts val="0"/>
              </a:spcAft>
              <a:buNone/>
            </a:pPr>
            <a:r>
              <a:t/>
            </a:r>
            <a:endParaRPr sz="1800">
              <a:solidFill>
                <a:srgbClr val="595959"/>
              </a:solidFill>
              <a:latin typeface="Kanit"/>
              <a:ea typeface="Kanit"/>
              <a:cs typeface="Kanit"/>
              <a:sym typeface="Kanit"/>
            </a:endParaRPr>
          </a:p>
          <a:p>
            <a:pPr indent="0" lvl="0" marL="0" rtl="0" algn="l">
              <a:spcBef>
                <a:spcPts val="1200"/>
              </a:spcBef>
              <a:spcAft>
                <a:spcPts val="0"/>
              </a:spcAft>
              <a:buNone/>
            </a:pPr>
            <a:r>
              <a:t/>
            </a:r>
            <a:endParaRPr sz="2000">
              <a:solidFill>
                <a:srgbClr val="000000"/>
              </a:solidFill>
              <a:latin typeface="Kanit"/>
              <a:ea typeface="Kanit"/>
              <a:cs typeface="Kanit"/>
              <a:sym typeface="Kani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cxnSp>
        <p:nvCxnSpPr>
          <p:cNvPr id="1087" name="Google Shape;1087;p37"/>
          <p:cNvCxnSpPr/>
          <p:nvPr/>
        </p:nvCxnSpPr>
        <p:spPr>
          <a:xfrm>
            <a:off x="2028825" y="2276475"/>
            <a:ext cx="5076900" cy="0"/>
          </a:xfrm>
          <a:prstGeom prst="straightConnector1">
            <a:avLst/>
          </a:prstGeom>
          <a:noFill/>
          <a:ln cap="flat" cmpd="sng" w="9525">
            <a:solidFill>
              <a:schemeClr val="dk1"/>
            </a:solidFill>
            <a:prstDash val="solid"/>
            <a:round/>
            <a:headEnd len="med" w="med" type="none"/>
            <a:tailEnd len="med" w="med" type="none"/>
          </a:ln>
        </p:spPr>
      </p:cxnSp>
      <p:sp>
        <p:nvSpPr>
          <p:cNvPr id="1088" name="Google Shape;1088;p37"/>
          <p:cNvSpPr txBox="1"/>
          <p:nvPr>
            <p:ph type="title"/>
          </p:nvPr>
        </p:nvSpPr>
        <p:spPr>
          <a:xfrm>
            <a:off x="713225" y="3723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Process</a:t>
            </a:r>
            <a:endParaRPr/>
          </a:p>
        </p:txBody>
      </p:sp>
      <p:sp>
        <p:nvSpPr>
          <p:cNvPr id="1089" name="Google Shape;1089;p37"/>
          <p:cNvSpPr txBox="1"/>
          <p:nvPr>
            <p:ph idx="4294967295" type="body"/>
          </p:nvPr>
        </p:nvSpPr>
        <p:spPr>
          <a:xfrm>
            <a:off x="713225" y="2757402"/>
            <a:ext cx="1924800" cy="653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latin typeface="Kanit Light"/>
                <a:ea typeface="Kanit Light"/>
                <a:cs typeface="Kanit Light"/>
                <a:sym typeface="Kanit Light"/>
              </a:rPr>
              <a:t>Filter out by population density</a:t>
            </a:r>
            <a:endParaRPr>
              <a:latin typeface="Kanit Light"/>
              <a:ea typeface="Kanit Light"/>
              <a:cs typeface="Kanit Light"/>
              <a:sym typeface="Kanit Light"/>
            </a:endParaRPr>
          </a:p>
        </p:txBody>
      </p:sp>
      <p:sp>
        <p:nvSpPr>
          <p:cNvPr id="1090" name="Google Shape;1090;p37"/>
          <p:cNvSpPr txBox="1"/>
          <p:nvPr>
            <p:ph idx="4294967295" type="body"/>
          </p:nvPr>
        </p:nvSpPr>
        <p:spPr>
          <a:xfrm>
            <a:off x="2638025" y="2751876"/>
            <a:ext cx="1924800" cy="653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latin typeface="Kanit Light"/>
                <a:ea typeface="Kanit Light"/>
                <a:cs typeface="Kanit Light"/>
                <a:sym typeface="Kanit Light"/>
              </a:rPr>
              <a:t>Filter out by income level</a:t>
            </a:r>
            <a:endParaRPr>
              <a:latin typeface="Kanit Light"/>
              <a:ea typeface="Kanit Light"/>
              <a:cs typeface="Kanit Light"/>
              <a:sym typeface="Kanit Light"/>
            </a:endParaRPr>
          </a:p>
        </p:txBody>
      </p:sp>
      <p:sp>
        <p:nvSpPr>
          <p:cNvPr id="1091" name="Google Shape;1091;p37"/>
          <p:cNvSpPr txBox="1"/>
          <p:nvPr>
            <p:ph idx="4294967295" type="body"/>
          </p:nvPr>
        </p:nvSpPr>
        <p:spPr>
          <a:xfrm>
            <a:off x="4562825" y="2754625"/>
            <a:ext cx="1924800" cy="653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latin typeface="Kanit Light"/>
                <a:ea typeface="Kanit Light"/>
                <a:cs typeface="Kanit Light"/>
                <a:sym typeface="Kanit Light"/>
              </a:rPr>
              <a:t>Select 2km by 2km area</a:t>
            </a:r>
            <a:endParaRPr>
              <a:latin typeface="Kanit Light"/>
              <a:ea typeface="Kanit Light"/>
              <a:cs typeface="Kanit Light"/>
              <a:sym typeface="Kanit Light"/>
            </a:endParaRPr>
          </a:p>
        </p:txBody>
      </p:sp>
      <p:sp>
        <p:nvSpPr>
          <p:cNvPr id="1092" name="Google Shape;1092;p37"/>
          <p:cNvSpPr txBox="1"/>
          <p:nvPr>
            <p:ph idx="4294967295" type="body"/>
          </p:nvPr>
        </p:nvSpPr>
        <p:spPr>
          <a:xfrm>
            <a:off x="6487625" y="2751877"/>
            <a:ext cx="1924800" cy="653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latin typeface="Kanit Light"/>
                <a:ea typeface="Kanit Light"/>
                <a:cs typeface="Kanit Light"/>
                <a:sym typeface="Kanit Light"/>
              </a:rPr>
              <a:t>Filter out relevant POI and Network</a:t>
            </a:r>
            <a:endParaRPr>
              <a:latin typeface="Kanit Light"/>
              <a:ea typeface="Kanit Light"/>
              <a:cs typeface="Kanit Light"/>
              <a:sym typeface="Kanit Light"/>
            </a:endParaRPr>
          </a:p>
        </p:txBody>
      </p:sp>
      <p:sp>
        <p:nvSpPr>
          <p:cNvPr id="1093" name="Google Shape;1093;p37"/>
          <p:cNvSpPr/>
          <p:nvPr/>
        </p:nvSpPr>
        <p:spPr>
          <a:xfrm>
            <a:off x="1323125" y="1914450"/>
            <a:ext cx="705000" cy="70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7"/>
          <p:cNvSpPr/>
          <p:nvPr/>
        </p:nvSpPr>
        <p:spPr>
          <a:xfrm>
            <a:off x="3247925" y="1914450"/>
            <a:ext cx="705000" cy="705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7"/>
          <p:cNvSpPr/>
          <p:nvPr/>
        </p:nvSpPr>
        <p:spPr>
          <a:xfrm>
            <a:off x="5172725" y="1914450"/>
            <a:ext cx="705000" cy="705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7"/>
          <p:cNvSpPr/>
          <p:nvPr/>
        </p:nvSpPr>
        <p:spPr>
          <a:xfrm>
            <a:off x="7097525" y="1914450"/>
            <a:ext cx="705000" cy="705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7"/>
          <p:cNvSpPr txBox="1"/>
          <p:nvPr>
            <p:ph idx="4294967295" type="subTitle"/>
          </p:nvPr>
        </p:nvSpPr>
        <p:spPr>
          <a:xfrm>
            <a:off x="713225" y="1996925"/>
            <a:ext cx="1924800" cy="342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2400">
                <a:solidFill>
                  <a:schemeClr val="lt1"/>
                </a:solidFill>
                <a:latin typeface="Bree Serif"/>
                <a:ea typeface="Bree Serif"/>
                <a:cs typeface="Bree Serif"/>
                <a:sym typeface="Bree Serif"/>
              </a:rPr>
              <a:t>1</a:t>
            </a:r>
            <a:endParaRPr sz="2400">
              <a:solidFill>
                <a:schemeClr val="lt1"/>
              </a:solidFill>
              <a:latin typeface="Bree Serif"/>
              <a:ea typeface="Bree Serif"/>
              <a:cs typeface="Bree Serif"/>
              <a:sym typeface="Bree Serif"/>
            </a:endParaRPr>
          </a:p>
        </p:txBody>
      </p:sp>
      <p:sp>
        <p:nvSpPr>
          <p:cNvPr id="1098" name="Google Shape;1098;p37"/>
          <p:cNvSpPr txBox="1"/>
          <p:nvPr>
            <p:ph idx="4294967295" type="subTitle"/>
          </p:nvPr>
        </p:nvSpPr>
        <p:spPr>
          <a:xfrm>
            <a:off x="2638025" y="1996912"/>
            <a:ext cx="1924800" cy="342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2400">
                <a:solidFill>
                  <a:schemeClr val="lt1"/>
                </a:solidFill>
                <a:latin typeface="Bree Serif"/>
                <a:ea typeface="Bree Serif"/>
                <a:cs typeface="Bree Serif"/>
                <a:sym typeface="Bree Serif"/>
              </a:rPr>
              <a:t>2</a:t>
            </a:r>
            <a:endParaRPr sz="2400">
              <a:solidFill>
                <a:schemeClr val="lt1"/>
              </a:solidFill>
              <a:latin typeface="Bree Serif"/>
              <a:ea typeface="Bree Serif"/>
              <a:cs typeface="Bree Serif"/>
              <a:sym typeface="Bree Serif"/>
            </a:endParaRPr>
          </a:p>
        </p:txBody>
      </p:sp>
      <p:sp>
        <p:nvSpPr>
          <p:cNvPr id="1099" name="Google Shape;1099;p37"/>
          <p:cNvSpPr txBox="1"/>
          <p:nvPr>
            <p:ph idx="4294967295" type="subTitle"/>
          </p:nvPr>
        </p:nvSpPr>
        <p:spPr>
          <a:xfrm>
            <a:off x="4562826" y="1994150"/>
            <a:ext cx="1924800" cy="342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2400">
                <a:solidFill>
                  <a:schemeClr val="lt1"/>
                </a:solidFill>
                <a:latin typeface="Bree Serif"/>
                <a:ea typeface="Bree Serif"/>
                <a:cs typeface="Bree Serif"/>
                <a:sym typeface="Bree Serif"/>
              </a:rPr>
              <a:t>3</a:t>
            </a:r>
            <a:endParaRPr sz="2400">
              <a:solidFill>
                <a:schemeClr val="lt1"/>
              </a:solidFill>
              <a:latin typeface="Bree Serif"/>
              <a:ea typeface="Bree Serif"/>
              <a:cs typeface="Bree Serif"/>
              <a:sym typeface="Bree Serif"/>
            </a:endParaRPr>
          </a:p>
        </p:txBody>
      </p:sp>
      <p:sp>
        <p:nvSpPr>
          <p:cNvPr id="1100" name="Google Shape;1100;p37"/>
          <p:cNvSpPr txBox="1"/>
          <p:nvPr>
            <p:ph idx="4294967295" type="subTitle"/>
          </p:nvPr>
        </p:nvSpPr>
        <p:spPr>
          <a:xfrm>
            <a:off x="6487626" y="1996912"/>
            <a:ext cx="1924800" cy="342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2400">
                <a:solidFill>
                  <a:schemeClr val="lt1"/>
                </a:solidFill>
                <a:latin typeface="Bree Serif"/>
                <a:ea typeface="Bree Serif"/>
                <a:cs typeface="Bree Serif"/>
                <a:sym typeface="Bree Serif"/>
              </a:rPr>
              <a:t>4</a:t>
            </a:r>
            <a:endParaRPr sz="2400">
              <a:solidFill>
                <a:schemeClr val="lt1"/>
              </a:solidFill>
              <a:latin typeface="Bree Serif"/>
              <a:ea typeface="Bree Serif"/>
              <a:cs typeface="Bree Serif"/>
              <a:sym typeface="Bree Serif"/>
            </a:endParaRPr>
          </a:p>
        </p:txBody>
      </p:sp>
      <p:sp>
        <p:nvSpPr>
          <p:cNvPr id="1101" name="Google Shape;1101;p37"/>
          <p:cNvSpPr/>
          <p:nvPr/>
        </p:nvSpPr>
        <p:spPr>
          <a:xfrm flipH="1">
            <a:off x="2899851" y="3900338"/>
            <a:ext cx="2031186" cy="699088"/>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 name="Google Shape;1102;p37"/>
          <p:cNvGrpSpPr/>
          <p:nvPr/>
        </p:nvGrpSpPr>
        <p:grpSpPr>
          <a:xfrm flipH="1">
            <a:off x="5131709" y="3672782"/>
            <a:ext cx="1821591" cy="926523"/>
            <a:chOff x="1189475" y="3564161"/>
            <a:chExt cx="2031212" cy="1033143"/>
          </a:xfrm>
        </p:grpSpPr>
        <p:sp>
          <p:nvSpPr>
            <p:cNvPr id="1103" name="Google Shape;1103;p37"/>
            <p:cNvSpPr/>
            <p:nvPr/>
          </p:nvSpPr>
          <p:spPr>
            <a:xfrm>
              <a:off x="1354391" y="3564161"/>
              <a:ext cx="1708613" cy="1031717"/>
            </a:xfrm>
            <a:custGeom>
              <a:rect b="b" l="l" r="r" t="t"/>
              <a:pathLst>
                <a:path extrusionOk="0" h="21677" w="35899">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7"/>
            <p:cNvSpPr/>
            <p:nvPr/>
          </p:nvSpPr>
          <p:spPr>
            <a:xfrm>
              <a:off x="2216617" y="3633791"/>
              <a:ext cx="33317" cy="963513"/>
            </a:xfrm>
            <a:custGeom>
              <a:rect b="b" l="l" r="r" t="t"/>
              <a:pathLst>
                <a:path extrusionOk="0" fill="none" h="20244" w="700">
                  <a:moveTo>
                    <a:pt x="700" y="0"/>
                  </a:moveTo>
                  <a:lnTo>
                    <a:pt x="1" y="20244"/>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7"/>
            <p:cNvSpPr/>
            <p:nvPr/>
          </p:nvSpPr>
          <p:spPr>
            <a:xfrm>
              <a:off x="2232513" y="3791471"/>
              <a:ext cx="215605" cy="358819"/>
            </a:xfrm>
            <a:custGeom>
              <a:rect b="b" l="l" r="r" t="t"/>
              <a:pathLst>
                <a:path extrusionOk="0" fill="none" h="7539" w="4530">
                  <a:moveTo>
                    <a:pt x="4530" y="0"/>
                  </a:moveTo>
                  <a:lnTo>
                    <a:pt x="1" y="7539"/>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7"/>
            <p:cNvSpPr/>
            <p:nvPr/>
          </p:nvSpPr>
          <p:spPr>
            <a:xfrm>
              <a:off x="1849185" y="3849345"/>
              <a:ext cx="376143" cy="502032"/>
            </a:xfrm>
            <a:custGeom>
              <a:rect b="b" l="l" r="r" t="t"/>
              <a:pathLst>
                <a:path extrusionOk="0" fill="none" h="10548" w="7903">
                  <a:moveTo>
                    <a:pt x="0" y="0"/>
                  </a:moveTo>
                  <a:lnTo>
                    <a:pt x="7903" y="1054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7"/>
            <p:cNvSpPr/>
            <p:nvPr/>
          </p:nvSpPr>
          <p:spPr>
            <a:xfrm>
              <a:off x="2607227" y="4150235"/>
              <a:ext cx="111420" cy="444204"/>
            </a:xfrm>
            <a:custGeom>
              <a:rect b="b" l="l" r="r" t="t"/>
              <a:pathLst>
                <a:path extrusionOk="0" fill="none" h="9333" w="2341">
                  <a:moveTo>
                    <a:pt x="2341" y="1"/>
                  </a:moveTo>
                  <a:lnTo>
                    <a:pt x="0" y="9332"/>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7"/>
            <p:cNvSpPr/>
            <p:nvPr/>
          </p:nvSpPr>
          <p:spPr>
            <a:xfrm>
              <a:off x="2672336" y="4238474"/>
              <a:ext cx="114323" cy="96999"/>
            </a:xfrm>
            <a:custGeom>
              <a:rect b="b" l="l" r="r" t="t"/>
              <a:pathLst>
                <a:path extrusionOk="0" fill="none" h="2038" w="2402">
                  <a:moveTo>
                    <a:pt x="2401" y="1"/>
                  </a:moveTo>
                  <a:lnTo>
                    <a:pt x="0" y="203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7"/>
            <p:cNvSpPr/>
            <p:nvPr/>
          </p:nvSpPr>
          <p:spPr>
            <a:xfrm>
              <a:off x="2505945" y="4106829"/>
              <a:ext cx="136027" cy="355963"/>
            </a:xfrm>
            <a:custGeom>
              <a:rect b="b" l="l" r="r" t="t"/>
              <a:pathLst>
                <a:path extrusionOk="0" fill="none" h="7479" w="2858">
                  <a:moveTo>
                    <a:pt x="1" y="1"/>
                  </a:moveTo>
                  <a:lnTo>
                    <a:pt x="2858" y="747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7"/>
            <p:cNvSpPr/>
            <p:nvPr/>
          </p:nvSpPr>
          <p:spPr>
            <a:xfrm>
              <a:off x="1656760" y="4312245"/>
              <a:ext cx="76723" cy="279287"/>
            </a:xfrm>
            <a:custGeom>
              <a:rect b="b" l="l" r="r" t="t"/>
              <a:pathLst>
                <a:path extrusionOk="0" fill="none" h="5868" w="1612">
                  <a:moveTo>
                    <a:pt x="0" y="1"/>
                  </a:moveTo>
                  <a:lnTo>
                    <a:pt x="1611" y="5867"/>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7"/>
            <p:cNvSpPr/>
            <p:nvPr/>
          </p:nvSpPr>
          <p:spPr>
            <a:xfrm>
              <a:off x="1695835" y="4180600"/>
              <a:ext cx="89717" cy="282191"/>
            </a:xfrm>
            <a:custGeom>
              <a:rect b="b" l="l" r="r" t="t"/>
              <a:pathLst>
                <a:path extrusionOk="0" fill="none" h="5929" w="1885">
                  <a:moveTo>
                    <a:pt x="1885" y="1"/>
                  </a:moveTo>
                  <a:lnTo>
                    <a:pt x="0" y="5928"/>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7"/>
            <p:cNvSpPr/>
            <p:nvPr/>
          </p:nvSpPr>
          <p:spPr>
            <a:xfrm>
              <a:off x="1189475" y="4594383"/>
              <a:ext cx="2031212" cy="48"/>
            </a:xfrm>
            <a:custGeom>
              <a:rect b="b" l="l" r="r" t="t"/>
              <a:pathLst>
                <a:path extrusionOk="0" fill="none" h="1" w="42677">
                  <a:moveTo>
                    <a:pt x="1" y="0"/>
                  </a:moveTo>
                  <a:lnTo>
                    <a:pt x="42676" y="0"/>
                  </a:lnTo>
                </a:path>
              </a:pathLst>
            </a:custGeom>
            <a:solidFill>
              <a:schemeClr val="dk1"/>
            </a:solidFill>
            <a:ln cap="flat" cmpd="sng" w="68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37"/>
          <p:cNvSpPr/>
          <p:nvPr/>
        </p:nvSpPr>
        <p:spPr>
          <a:xfrm flipH="1">
            <a:off x="721525" y="4209575"/>
            <a:ext cx="1132662" cy="389863"/>
          </a:xfrm>
          <a:custGeom>
            <a:rect b="b" l="l" r="r" t="t"/>
            <a:pathLst>
              <a:path extrusionOk="0" h="10368" w="30124">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 name="Google Shape;1114;p37"/>
          <p:cNvGrpSpPr/>
          <p:nvPr/>
        </p:nvGrpSpPr>
        <p:grpSpPr>
          <a:xfrm>
            <a:off x="1367813" y="1276025"/>
            <a:ext cx="615625" cy="426225"/>
            <a:chOff x="5961950" y="1359975"/>
            <a:chExt cx="615625" cy="426225"/>
          </a:xfrm>
        </p:grpSpPr>
        <p:sp>
          <p:nvSpPr>
            <p:cNvPr id="1115" name="Google Shape;1115;p37"/>
            <p:cNvSpPr/>
            <p:nvPr/>
          </p:nvSpPr>
          <p:spPr>
            <a:xfrm>
              <a:off x="6257725" y="1359975"/>
              <a:ext cx="223175" cy="311475"/>
            </a:xfrm>
            <a:custGeom>
              <a:rect b="b" l="l" r="r" t="t"/>
              <a:pathLst>
                <a:path extrusionOk="0" h="12459" w="8927">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7"/>
            <p:cNvSpPr/>
            <p:nvPr/>
          </p:nvSpPr>
          <p:spPr>
            <a:xfrm>
              <a:off x="6257725" y="1619975"/>
              <a:ext cx="38125" cy="69550"/>
            </a:xfrm>
            <a:custGeom>
              <a:rect b="b" l="l" r="r" t="t"/>
              <a:pathLst>
                <a:path extrusionOk="0" h="2782" w="1525">
                  <a:moveTo>
                    <a:pt x="482" y="0"/>
                  </a:moveTo>
                  <a:lnTo>
                    <a:pt x="1" y="1666"/>
                  </a:lnTo>
                  <a:lnTo>
                    <a:pt x="482" y="2782"/>
                  </a:lnTo>
                  <a:lnTo>
                    <a:pt x="1524" y="2782"/>
                  </a:lnTo>
                  <a:lnTo>
                    <a:pt x="4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7"/>
            <p:cNvSpPr/>
            <p:nvPr/>
          </p:nvSpPr>
          <p:spPr>
            <a:xfrm>
              <a:off x="6058725" y="1371700"/>
              <a:ext cx="211050" cy="317825"/>
            </a:xfrm>
            <a:custGeom>
              <a:rect b="b" l="l" r="r" t="t"/>
              <a:pathLst>
                <a:path extrusionOk="0" h="12713" w="8442">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7"/>
            <p:cNvSpPr/>
            <p:nvPr/>
          </p:nvSpPr>
          <p:spPr>
            <a:xfrm>
              <a:off x="5961950" y="1556775"/>
              <a:ext cx="229425" cy="229425"/>
            </a:xfrm>
            <a:custGeom>
              <a:rect b="b" l="l" r="r" t="t"/>
              <a:pathLst>
                <a:path extrusionOk="0" h="9177" w="9177">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7"/>
            <p:cNvSpPr/>
            <p:nvPr/>
          </p:nvSpPr>
          <p:spPr>
            <a:xfrm>
              <a:off x="6348150" y="1556775"/>
              <a:ext cx="229425" cy="229425"/>
            </a:xfrm>
            <a:custGeom>
              <a:rect b="b" l="l" r="r" t="t"/>
              <a:pathLst>
                <a:path extrusionOk="0" h="9177" w="9177">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7"/>
            <p:cNvSpPr/>
            <p:nvPr/>
          </p:nvSpPr>
          <p:spPr>
            <a:xfrm>
              <a:off x="6115075" y="1359975"/>
              <a:ext cx="106500" cy="36100"/>
            </a:xfrm>
            <a:custGeom>
              <a:rect b="b" l="l" r="r" t="t"/>
              <a:pathLst>
                <a:path extrusionOk="0" h="1444" w="4260">
                  <a:moveTo>
                    <a:pt x="1" y="0"/>
                  </a:moveTo>
                  <a:lnTo>
                    <a:pt x="1" y="1443"/>
                  </a:lnTo>
                  <a:lnTo>
                    <a:pt x="4260" y="1443"/>
                  </a:lnTo>
                  <a:lnTo>
                    <a:pt x="4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7"/>
          <p:cNvGrpSpPr/>
          <p:nvPr/>
        </p:nvGrpSpPr>
        <p:grpSpPr>
          <a:xfrm>
            <a:off x="3247913" y="1276025"/>
            <a:ext cx="333900" cy="426225"/>
            <a:chOff x="5961950" y="1359975"/>
            <a:chExt cx="333900" cy="426225"/>
          </a:xfrm>
        </p:grpSpPr>
        <p:sp>
          <p:nvSpPr>
            <p:cNvPr id="1122" name="Google Shape;1122;p37"/>
            <p:cNvSpPr/>
            <p:nvPr/>
          </p:nvSpPr>
          <p:spPr>
            <a:xfrm>
              <a:off x="6257725" y="1619975"/>
              <a:ext cx="38125" cy="69550"/>
            </a:xfrm>
            <a:custGeom>
              <a:rect b="b" l="l" r="r" t="t"/>
              <a:pathLst>
                <a:path extrusionOk="0" h="2782" w="1525">
                  <a:moveTo>
                    <a:pt x="482" y="0"/>
                  </a:moveTo>
                  <a:lnTo>
                    <a:pt x="1" y="1666"/>
                  </a:lnTo>
                  <a:lnTo>
                    <a:pt x="482" y="2782"/>
                  </a:lnTo>
                  <a:lnTo>
                    <a:pt x="1524" y="2782"/>
                  </a:lnTo>
                  <a:lnTo>
                    <a:pt x="4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7"/>
            <p:cNvSpPr/>
            <p:nvPr/>
          </p:nvSpPr>
          <p:spPr>
            <a:xfrm>
              <a:off x="6058725" y="1371700"/>
              <a:ext cx="211050" cy="317825"/>
            </a:xfrm>
            <a:custGeom>
              <a:rect b="b" l="l" r="r" t="t"/>
              <a:pathLst>
                <a:path extrusionOk="0" h="12713" w="8442">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7"/>
            <p:cNvSpPr/>
            <p:nvPr/>
          </p:nvSpPr>
          <p:spPr>
            <a:xfrm>
              <a:off x="5961950" y="1556775"/>
              <a:ext cx="229425" cy="229425"/>
            </a:xfrm>
            <a:custGeom>
              <a:rect b="b" l="l" r="r" t="t"/>
              <a:pathLst>
                <a:path extrusionOk="0" h="9177" w="9177">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7"/>
            <p:cNvSpPr/>
            <p:nvPr/>
          </p:nvSpPr>
          <p:spPr>
            <a:xfrm>
              <a:off x="6115075" y="1359975"/>
              <a:ext cx="106500" cy="36100"/>
            </a:xfrm>
            <a:custGeom>
              <a:rect b="b" l="l" r="r" t="t"/>
              <a:pathLst>
                <a:path extrusionOk="0" h="1444" w="4260">
                  <a:moveTo>
                    <a:pt x="1" y="0"/>
                  </a:moveTo>
                  <a:lnTo>
                    <a:pt x="1" y="1443"/>
                  </a:lnTo>
                  <a:lnTo>
                    <a:pt x="4260" y="1443"/>
                  </a:lnTo>
                  <a:lnTo>
                    <a:pt x="4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 name="Google Shape;1126;p37"/>
          <p:cNvSpPr/>
          <p:nvPr/>
        </p:nvSpPr>
        <p:spPr>
          <a:xfrm>
            <a:off x="7142213" y="1472825"/>
            <a:ext cx="229425" cy="229425"/>
          </a:xfrm>
          <a:custGeom>
            <a:rect b="b" l="l" r="r" t="t"/>
            <a:pathLst>
              <a:path extrusionOk="0" h="9177" w="9177">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 name="Google Shape;1127;p37"/>
          <p:cNvGrpSpPr/>
          <p:nvPr/>
        </p:nvGrpSpPr>
        <p:grpSpPr>
          <a:xfrm>
            <a:off x="5217400" y="1276025"/>
            <a:ext cx="333900" cy="426225"/>
            <a:chOff x="5961950" y="1359975"/>
            <a:chExt cx="333900" cy="426225"/>
          </a:xfrm>
        </p:grpSpPr>
        <p:sp>
          <p:nvSpPr>
            <p:cNvPr id="1128" name="Google Shape;1128;p37"/>
            <p:cNvSpPr/>
            <p:nvPr/>
          </p:nvSpPr>
          <p:spPr>
            <a:xfrm>
              <a:off x="5961950" y="1556775"/>
              <a:ext cx="229425" cy="229425"/>
            </a:xfrm>
            <a:custGeom>
              <a:rect b="b" l="l" r="r" t="t"/>
              <a:pathLst>
                <a:path extrusionOk="0" h="9177" w="9177">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a:off x="6115075" y="1359975"/>
              <a:ext cx="106500" cy="36100"/>
            </a:xfrm>
            <a:custGeom>
              <a:rect b="b" l="l" r="r" t="t"/>
              <a:pathLst>
                <a:path extrusionOk="0" h="1444" w="4260">
                  <a:moveTo>
                    <a:pt x="1" y="0"/>
                  </a:moveTo>
                  <a:lnTo>
                    <a:pt x="1" y="1443"/>
                  </a:lnTo>
                  <a:lnTo>
                    <a:pt x="4260" y="1443"/>
                  </a:lnTo>
                  <a:lnTo>
                    <a:pt x="4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7"/>
            <p:cNvSpPr/>
            <p:nvPr/>
          </p:nvSpPr>
          <p:spPr>
            <a:xfrm>
              <a:off x="6257725" y="1619975"/>
              <a:ext cx="38125" cy="69550"/>
            </a:xfrm>
            <a:custGeom>
              <a:rect b="b" l="l" r="r" t="t"/>
              <a:pathLst>
                <a:path extrusionOk="0" h="2782" w="1525">
                  <a:moveTo>
                    <a:pt x="482" y="0"/>
                  </a:moveTo>
                  <a:lnTo>
                    <a:pt x="1" y="1666"/>
                  </a:lnTo>
                  <a:lnTo>
                    <a:pt x="482" y="2782"/>
                  </a:lnTo>
                  <a:lnTo>
                    <a:pt x="1524" y="2782"/>
                  </a:lnTo>
                  <a:lnTo>
                    <a:pt x="4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38"/>
          <p:cNvSpPr txBox="1"/>
          <p:nvPr>
            <p:ph type="title"/>
          </p:nvPr>
        </p:nvSpPr>
        <p:spPr>
          <a:xfrm>
            <a:off x="722400" y="13556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Density</a:t>
            </a:r>
            <a:endParaRPr/>
          </a:p>
        </p:txBody>
      </p:sp>
      <p:grpSp>
        <p:nvGrpSpPr>
          <p:cNvPr id="1136" name="Google Shape;1136;p38"/>
          <p:cNvGrpSpPr/>
          <p:nvPr/>
        </p:nvGrpSpPr>
        <p:grpSpPr>
          <a:xfrm>
            <a:off x="8421589" y="222839"/>
            <a:ext cx="524523" cy="524513"/>
            <a:chOff x="6321662" y="3880722"/>
            <a:chExt cx="524523" cy="524513"/>
          </a:xfrm>
        </p:grpSpPr>
        <p:sp>
          <p:nvSpPr>
            <p:cNvPr id="1137" name="Google Shape;1137;p38"/>
            <p:cNvSpPr/>
            <p:nvPr/>
          </p:nvSpPr>
          <p:spPr>
            <a:xfrm>
              <a:off x="6573673" y="3946116"/>
              <a:ext cx="207121" cy="393965"/>
            </a:xfrm>
            <a:custGeom>
              <a:rect b="b" l="l" r="r" t="t"/>
              <a:pathLst>
                <a:path extrusionOk="0" h="18496" w="9724">
                  <a:moveTo>
                    <a:pt x="1" y="0"/>
                  </a:moveTo>
                  <a:lnTo>
                    <a:pt x="482" y="8103"/>
                  </a:lnTo>
                  <a:cubicBezTo>
                    <a:pt x="1109" y="8103"/>
                    <a:pt x="1624" y="8619"/>
                    <a:pt x="1624" y="9250"/>
                  </a:cubicBezTo>
                  <a:cubicBezTo>
                    <a:pt x="1624" y="9877"/>
                    <a:pt x="1109" y="10392"/>
                    <a:pt x="482" y="10392"/>
                  </a:cubicBezTo>
                  <a:lnTo>
                    <a:pt x="1" y="18495"/>
                  </a:lnTo>
                  <a:lnTo>
                    <a:pt x="1201" y="18495"/>
                  </a:lnTo>
                  <a:lnTo>
                    <a:pt x="1201" y="11731"/>
                  </a:lnTo>
                  <a:cubicBezTo>
                    <a:pt x="1386" y="11678"/>
                    <a:pt x="1563" y="11604"/>
                    <a:pt x="1724" y="11512"/>
                  </a:cubicBezTo>
                  <a:lnTo>
                    <a:pt x="6507" y="16295"/>
                  </a:lnTo>
                  <a:lnTo>
                    <a:pt x="7526" y="15275"/>
                  </a:lnTo>
                  <a:lnTo>
                    <a:pt x="2744" y="10493"/>
                  </a:lnTo>
                  <a:cubicBezTo>
                    <a:pt x="2836" y="10331"/>
                    <a:pt x="2909" y="10154"/>
                    <a:pt x="2959" y="9969"/>
                  </a:cubicBezTo>
                  <a:lnTo>
                    <a:pt x="9723" y="9969"/>
                  </a:lnTo>
                  <a:lnTo>
                    <a:pt x="9723" y="9965"/>
                  </a:lnTo>
                  <a:lnTo>
                    <a:pt x="9723" y="8523"/>
                  </a:lnTo>
                  <a:lnTo>
                    <a:pt x="2959" y="8523"/>
                  </a:lnTo>
                  <a:cubicBezTo>
                    <a:pt x="2909" y="8338"/>
                    <a:pt x="2836" y="8161"/>
                    <a:pt x="2744" y="7999"/>
                  </a:cubicBezTo>
                  <a:lnTo>
                    <a:pt x="7526" y="3217"/>
                  </a:lnTo>
                  <a:lnTo>
                    <a:pt x="6507" y="2197"/>
                  </a:lnTo>
                  <a:lnTo>
                    <a:pt x="1724" y="6980"/>
                  </a:lnTo>
                  <a:cubicBezTo>
                    <a:pt x="1563" y="6887"/>
                    <a:pt x="1382" y="6814"/>
                    <a:pt x="1201" y="6760"/>
                  </a:cubicBezTo>
                  <a:lnTo>
                    <a:pt x="12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6386992" y="3946031"/>
              <a:ext cx="196940" cy="393709"/>
            </a:xfrm>
            <a:custGeom>
              <a:rect b="b" l="l" r="r" t="t"/>
              <a:pathLst>
                <a:path extrusionOk="0" h="18484" w="9246">
                  <a:moveTo>
                    <a:pt x="8522" y="1"/>
                  </a:moveTo>
                  <a:lnTo>
                    <a:pt x="8522" y="6761"/>
                  </a:lnTo>
                  <a:cubicBezTo>
                    <a:pt x="8338" y="6814"/>
                    <a:pt x="8161" y="6888"/>
                    <a:pt x="7999" y="6976"/>
                  </a:cubicBezTo>
                  <a:lnTo>
                    <a:pt x="3217" y="2197"/>
                  </a:lnTo>
                  <a:lnTo>
                    <a:pt x="2197" y="3217"/>
                  </a:lnTo>
                  <a:lnTo>
                    <a:pt x="6979" y="7996"/>
                  </a:lnTo>
                  <a:cubicBezTo>
                    <a:pt x="6887" y="8161"/>
                    <a:pt x="6814" y="8338"/>
                    <a:pt x="6764" y="8523"/>
                  </a:cubicBezTo>
                  <a:lnTo>
                    <a:pt x="0" y="8523"/>
                  </a:lnTo>
                  <a:lnTo>
                    <a:pt x="0" y="9966"/>
                  </a:lnTo>
                  <a:lnTo>
                    <a:pt x="6764" y="9966"/>
                  </a:lnTo>
                  <a:cubicBezTo>
                    <a:pt x="6814" y="10146"/>
                    <a:pt x="6887" y="10323"/>
                    <a:pt x="6979" y="10489"/>
                  </a:cubicBezTo>
                  <a:lnTo>
                    <a:pt x="2197" y="15267"/>
                  </a:lnTo>
                  <a:lnTo>
                    <a:pt x="3217" y="16287"/>
                  </a:lnTo>
                  <a:lnTo>
                    <a:pt x="7999" y="11508"/>
                  </a:lnTo>
                  <a:cubicBezTo>
                    <a:pt x="8161" y="11601"/>
                    <a:pt x="8341" y="11670"/>
                    <a:pt x="8522" y="11724"/>
                  </a:cubicBezTo>
                  <a:lnTo>
                    <a:pt x="8522" y="18484"/>
                  </a:lnTo>
                  <a:lnTo>
                    <a:pt x="9246" y="18484"/>
                  </a:lnTo>
                  <a:lnTo>
                    <a:pt x="9246" y="10381"/>
                  </a:lnTo>
                  <a:cubicBezTo>
                    <a:pt x="9239" y="10381"/>
                    <a:pt x="9232" y="10381"/>
                    <a:pt x="9225" y="10381"/>
                  </a:cubicBezTo>
                  <a:cubicBezTo>
                    <a:pt x="8603" y="10381"/>
                    <a:pt x="8099" y="9870"/>
                    <a:pt x="8099" y="9246"/>
                  </a:cubicBezTo>
                  <a:cubicBezTo>
                    <a:pt x="8099" y="8619"/>
                    <a:pt x="8615" y="8103"/>
                    <a:pt x="9246" y="8103"/>
                  </a:cubicBezTo>
                  <a:lnTo>
                    <a:pt x="92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6563428" y="3880722"/>
              <a:ext cx="282757" cy="524513"/>
            </a:xfrm>
            <a:custGeom>
              <a:rect b="b" l="l" r="r" t="t"/>
              <a:pathLst>
                <a:path extrusionOk="0" h="24625" w="13275">
                  <a:moveTo>
                    <a:pt x="963" y="0"/>
                  </a:moveTo>
                  <a:lnTo>
                    <a:pt x="1" y="1635"/>
                  </a:lnTo>
                  <a:lnTo>
                    <a:pt x="963" y="3067"/>
                  </a:lnTo>
                  <a:cubicBezTo>
                    <a:pt x="6061" y="3067"/>
                    <a:pt x="10208" y="7210"/>
                    <a:pt x="10208" y="12312"/>
                  </a:cubicBezTo>
                  <a:cubicBezTo>
                    <a:pt x="10208" y="17410"/>
                    <a:pt x="6064" y="21561"/>
                    <a:pt x="963" y="21561"/>
                  </a:cubicBezTo>
                  <a:lnTo>
                    <a:pt x="1" y="22893"/>
                  </a:lnTo>
                  <a:lnTo>
                    <a:pt x="963" y="24624"/>
                  </a:lnTo>
                  <a:cubicBezTo>
                    <a:pt x="7761" y="24624"/>
                    <a:pt x="13275" y="19114"/>
                    <a:pt x="13275" y="12312"/>
                  </a:cubicBezTo>
                  <a:cubicBezTo>
                    <a:pt x="13275" y="5514"/>
                    <a:pt x="776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6321662" y="3880722"/>
              <a:ext cx="262267" cy="524513"/>
            </a:xfrm>
            <a:custGeom>
              <a:rect b="b" l="l" r="r" t="t"/>
              <a:pathLst>
                <a:path extrusionOk="0" h="24625" w="12313">
                  <a:moveTo>
                    <a:pt x="12313" y="0"/>
                  </a:moveTo>
                  <a:cubicBezTo>
                    <a:pt x="5510" y="0"/>
                    <a:pt x="1" y="5514"/>
                    <a:pt x="1" y="12312"/>
                  </a:cubicBezTo>
                  <a:cubicBezTo>
                    <a:pt x="1" y="19114"/>
                    <a:pt x="5510" y="24624"/>
                    <a:pt x="12313" y="24624"/>
                  </a:cubicBezTo>
                  <a:lnTo>
                    <a:pt x="12313" y="21561"/>
                  </a:lnTo>
                  <a:cubicBezTo>
                    <a:pt x="7215" y="21561"/>
                    <a:pt x="3063" y="17410"/>
                    <a:pt x="3063" y="12312"/>
                  </a:cubicBezTo>
                  <a:cubicBezTo>
                    <a:pt x="3063" y="7214"/>
                    <a:pt x="7207" y="3067"/>
                    <a:pt x="12313" y="3067"/>
                  </a:cubicBezTo>
                  <a:lnTo>
                    <a:pt x="12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6573673" y="3930715"/>
              <a:ext cx="222606" cy="424765"/>
            </a:xfrm>
            <a:custGeom>
              <a:rect b="b" l="l" r="r" t="t"/>
              <a:pathLst>
                <a:path extrusionOk="0" h="19942" w="10451">
                  <a:moveTo>
                    <a:pt x="482" y="0"/>
                  </a:moveTo>
                  <a:lnTo>
                    <a:pt x="1" y="723"/>
                  </a:lnTo>
                  <a:lnTo>
                    <a:pt x="482" y="1443"/>
                  </a:lnTo>
                  <a:cubicBezTo>
                    <a:pt x="5179" y="1443"/>
                    <a:pt x="9008" y="5267"/>
                    <a:pt x="9008" y="9973"/>
                  </a:cubicBezTo>
                  <a:cubicBezTo>
                    <a:pt x="9008" y="14671"/>
                    <a:pt x="5183" y="18499"/>
                    <a:pt x="482" y="18499"/>
                  </a:cubicBezTo>
                  <a:lnTo>
                    <a:pt x="1" y="19218"/>
                  </a:lnTo>
                  <a:lnTo>
                    <a:pt x="482" y="19942"/>
                  </a:lnTo>
                  <a:cubicBezTo>
                    <a:pt x="5976" y="19942"/>
                    <a:pt x="10451" y="15467"/>
                    <a:pt x="10451" y="9973"/>
                  </a:cubicBezTo>
                  <a:cubicBezTo>
                    <a:pt x="10443" y="4471"/>
                    <a:pt x="5976"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6371485" y="3930630"/>
              <a:ext cx="212446" cy="424765"/>
            </a:xfrm>
            <a:custGeom>
              <a:rect b="b" l="l" r="r" t="t"/>
              <a:pathLst>
                <a:path extrusionOk="0" h="19942" w="9974">
                  <a:moveTo>
                    <a:pt x="9974" y="0"/>
                  </a:moveTo>
                  <a:cubicBezTo>
                    <a:pt x="4476" y="0"/>
                    <a:pt x="1" y="4475"/>
                    <a:pt x="1" y="9969"/>
                  </a:cubicBezTo>
                  <a:cubicBezTo>
                    <a:pt x="1" y="15467"/>
                    <a:pt x="4476" y="19942"/>
                    <a:pt x="9974" y="19942"/>
                  </a:cubicBezTo>
                  <a:lnTo>
                    <a:pt x="9974" y="18499"/>
                  </a:lnTo>
                  <a:cubicBezTo>
                    <a:pt x="5268" y="18499"/>
                    <a:pt x="1444" y="14675"/>
                    <a:pt x="1444" y="9969"/>
                  </a:cubicBezTo>
                  <a:cubicBezTo>
                    <a:pt x="1444" y="5271"/>
                    <a:pt x="5268" y="1443"/>
                    <a:pt x="9974" y="1443"/>
                  </a:cubicBezTo>
                  <a:lnTo>
                    <a:pt x="99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43" name="Google Shape;1143;p38"/>
          <p:cNvGraphicFramePr/>
          <p:nvPr/>
        </p:nvGraphicFramePr>
        <p:xfrm>
          <a:off x="952500" y="795775"/>
          <a:ext cx="3000000" cy="3000000"/>
        </p:xfrm>
        <a:graphic>
          <a:graphicData uri="http://schemas.openxmlformats.org/drawingml/2006/table">
            <a:tbl>
              <a:tblPr>
                <a:noFill/>
                <a:tableStyleId>{8315DFA7-83F8-4CCA-B5CF-DCD4E4C63889}</a:tableStyleId>
              </a:tblPr>
              <a:tblGrid>
                <a:gridCol w="7239000"/>
              </a:tblGrid>
              <a:tr h="485325">
                <a:tc>
                  <a:txBody>
                    <a:bodyPr/>
                    <a:lstStyle/>
                    <a:p>
                      <a:pPr indent="0" lvl="0" marL="0" rtl="0" algn="ctr">
                        <a:spcBef>
                          <a:spcPts val="0"/>
                        </a:spcBef>
                        <a:spcAft>
                          <a:spcPts val="0"/>
                        </a:spcAft>
                        <a:buNone/>
                      </a:pPr>
                      <a:r>
                        <a:rPr lang="en">
                          <a:latin typeface="Bree Serif"/>
                          <a:ea typeface="Bree Serif"/>
                          <a:cs typeface="Bree Serif"/>
                          <a:sym typeface="Bree Serif"/>
                        </a:rPr>
                        <a:t>Fig 1: Map of California, Population Density of Densest three quartiles</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0250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pic>
        <p:nvPicPr>
          <p:cNvPr id="1144" name="Google Shape;1144;p38"/>
          <p:cNvPicPr preferRelativeResize="0"/>
          <p:nvPr/>
        </p:nvPicPr>
        <p:blipFill>
          <a:blip r:embed="rId3">
            <a:alphaModFix/>
          </a:blip>
          <a:stretch>
            <a:fillRect/>
          </a:stretch>
        </p:blipFill>
        <p:spPr>
          <a:xfrm>
            <a:off x="2721638" y="1230675"/>
            <a:ext cx="3700725" cy="37931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39"/>
          <p:cNvSpPr txBox="1"/>
          <p:nvPr>
            <p:ph type="title"/>
          </p:nvPr>
        </p:nvSpPr>
        <p:spPr>
          <a:xfrm>
            <a:off x="713225" y="675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Poverty</a:t>
            </a:r>
            <a:endParaRPr/>
          </a:p>
        </p:txBody>
      </p:sp>
      <p:graphicFrame>
        <p:nvGraphicFramePr>
          <p:cNvPr id="1150" name="Google Shape;1150;p39"/>
          <p:cNvGraphicFramePr/>
          <p:nvPr/>
        </p:nvGraphicFramePr>
        <p:xfrm>
          <a:off x="898250" y="785500"/>
          <a:ext cx="3000000" cy="3000000"/>
        </p:xfrm>
        <a:graphic>
          <a:graphicData uri="http://schemas.openxmlformats.org/drawingml/2006/table">
            <a:tbl>
              <a:tblPr>
                <a:noFill/>
                <a:tableStyleId>{8315DFA7-83F8-4CCA-B5CF-DCD4E4C63889}</a:tableStyleId>
              </a:tblPr>
              <a:tblGrid>
                <a:gridCol w="7239000"/>
              </a:tblGrid>
              <a:tr h="485325">
                <a:tc>
                  <a:txBody>
                    <a:bodyPr/>
                    <a:lstStyle/>
                    <a:p>
                      <a:pPr indent="0" lvl="0" marL="0" rtl="0" algn="ctr">
                        <a:spcBef>
                          <a:spcPts val="0"/>
                        </a:spcBef>
                        <a:spcAft>
                          <a:spcPts val="0"/>
                        </a:spcAft>
                        <a:buNone/>
                      </a:pPr>
                      <a:r>
                        <a:rPr lang="en">
                          <a:latin typeface="Bree Serif"/>
                          <a:ea typeface="Bree Serif"/>
                          <a:cs typeface="Bree Serif"/>
                          <a:sym typeface="Bree Serif"/>
                        </a:rPr>
                        <a:t>Fig 2: Map of California, Poverty Rates of Poor Urban Tracts LA Area</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0250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151" name="Google Shape;1151;p39"/>
          <p:cNvSpPr txBox="1"/>
          <p:nvPr>
            <p:ph idx="1" type="subTitle"/>
          </p:nvPr>
        </p:nvSpPr>
        <p:spPr>
          <a:xfrm>
            <a:off x="1585575" y="1714980"/>
            <a:ext cx="3373500" cy="3087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Insert income map of LA and SF here</a:t>
            </a:r>
            <a:endParaRPr/>
          </a:p>
        </p:txBody>
      </p:sp>
      <p:pic>
        <p:nvPicPr>
          <p:cNvPr id="1152" name="Google Shape;1152;p39"/>
          <p:cNvPicPr preferRelativeResize="0"/>
          <p:nvPr/>
        </p:nvPicPr>
        <p:blipFill>
          <a:blip r:embed="rId3">
            <a:alphaModFix/>
          </a:blip>
          <a:stretch>
            <a:fillRect/>
          </a:stretch>
        </p:blipFill>
        <p:spPr>
          <a:xfrm>
            <a:off x="1540500" y="1427850"/>
            <a:ext cx="5954498" cy="3615376"/>
          </a:xfrm>
          <a:prstGeom prst="rect">
            <a:avLst/>
          </a:prstGeom>
          <a:noFill/>
          <a:ln>
            <a:noFill/>
          </a:ln>
        </p:spPr>
      </p:pic>
      <p:sp>
        <p:nvSpPr>
          <p:cNvPr id="1153" name="Google Shape;1153;p39"/>
          <p:cNvSpPr txBox="1"/>
          <p:nvPr/>
        </p:nvSpPr>
        <p:spPr>
          <a:xfrm>
            <a:off x="2112521" y="3644733"/>
            <a:ext cx="78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Pacific Ocean</a:t>
            </a:r>
            <a:endParaRPr>
              <a:solidFill>
                <a:schemeClr val="lt1"/>
              </a:solidFill>
              <a:latin typeface="Kanit ExtraLight"/>
              <a:ea typeface="Kanit ExtraLight"/>
              <a:cs typeface="Kanit ExtraLight"/>
              <a:sym typeface="Kanit ExtraLight"/>
            </a:endParaRPr>
          </a:p>
        </p:txBody>
      </p:sp>
      <p:sp>
        <p:nvSpPr>
          <p:cNvPr id="1154" name="Google Shape;1154;p39"/>
          <p:cNvSpPr txBox="1"/>
          <p:nvPr/>
        </p:nvSpPr>
        <p:spPr>
          <a:xfrm>
            <a:off x="1813601" y="1867800"/>
            <a:ext cx="978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Fernando Valley</a:t>
            </a:r>
            <a:endParaRPr>
              <a:solidFill>
                <a:schemeClr val="lt1"/>
              </a:solidFill>
              <a:latin typeface="Kanit ExtraLight"/>
              <a:ea typeface="Kanit ExtraLight"/>
              <a:cs typeface="Kanit ExtraLight"/>
              <a:sym typeface="Kanit ExtraLight"/>
            </a:endParaRPr>
          </a:p>
        </p:txBody>
      </p:sp>
      <p:cxnSp>
        <p:nvCxnSpPr>
          <p:cNvPr id="1155" name="Google Shape;1155;p39"/>
          <p:cNvCxnSpPr/>
          <p:nvPr/>
        </p:nvCxnSpPr>
        <p:spPr>
          <a:xfrm>
            <a:off x="2613622" y="2404429"/>
            <a:ext cx="509100" cy="245400"/>
          </a:xfrm>
          <a:prstGeom prst="straightConnector1">
            <a:avLst/>
          </a:prstGeom>
          <a:noFill/>
          <a:ln cap="flat" cmpd="sng" w="9525">
            <a:solidFill>
              <a:schemeClr val="lt1"/>
            </a:solidFill>
            <a:prstDash val="solid"/>
            <a:round/>
            <a:headEnd len="med" w="med" type="none"/>
            <a:tailEnd len="med" w="med" type="triangle"/>
          </a:ln>
        </p:spPr>
      </p:cxnSp>
      <p:sp>
        <p:nvSpPr>
          <p:cNvPr id="1156" name="Google Shape;1156;p39"/>
          <p:cNvSpPr txBox="1"/>
          <p:nvPr/>
        </p:nvSpPr>
        <p:spPr>
          <a:xfrm>
            <a:off x="1928825" y="2951125"/>
            <a:ext cx="106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Downtown LA</a:t>
            </a:r>
            <a:endParaRPr>
              <a:solidFill>
                <a:schemeClr val="lt1"/>
              </a:solidFill>
              <a:latin typeface="Kanit ExtraLight"/>
              <a:ea typeface="Kanit ExtraLight"/>
              <a:cs typeface="Kanit ExtraLight"/>
              <a:sym typeface="Kanit ExtraLight"/>
            </a:endParaRPr>
          </a:p>
        </p:txBody>
      </p:sp>
      <p:cxnSp>
        <p:nvCxnSpPr>
          <p:cNvPr id="1157" name="Google Shape;1157;p39"/>
          <p:cNvCxnSpPr/>
          <p:nvPr/>
        </p:nvCxnSpPr>
        <p:spPr>
          <a:xfrm flipH="1" rot="10800000">
            <a:off x="2792490" y="3014577"/>
            <a:ext cx="818700" cy="66300"/>
          </a:xfrm>
          <a:prstGeom prst="straightConnector1">
            <a:avLst/>
          </a:prstGeom>
          <a:noFill/>
          <a:ln cap="flat" cmpd="sng" w="9525">
            <a:solidFill>
              <a:schemeClr val="lt1"/>
            </a:solidFill>
            <a:prstDash val="solid"/>
            <a:round/>
            <a:headEnd len="med" w="med" type="none"/>
            <a:tailEnd len="med" w="med" type="triangle"/>
          </a:ln>
        </p:spPr>
      </p:cxnSp>
      <p:sp>
        <p:nvSpPr>
          <p:cNvPr id="1158" name="Google Shape;1158;p39"/>
          <p:cNvSpPr txBox="1"/>
          <p:nvPr/>
        </p:nvSpPr>
        <p:spPr>
          <a:xfrm>
            <a:off x="5776075" y="2404425"/>
            <a:ext cx="106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Bernardino</a:t>
            </a:r>
            <a:endParaRPr>
              <a:solidFill>
                <a:schemeClr val="lt1"/>
              </a:solidFill>
              <a:latin typeface="Kanit ExtraLight"/>
              <a:ea typeface="Kanit ExtraLight"/>
              <a:cs typeface="Kanit ExtraLight"/>
              <a:sym typeface="Kanit ExtraLight"/>
            </a:endParaRPr>
          </a:p>
        </p:txBody>
      </p:sp>
      <p:grpSp>
        <p:nvGrpSpPr>
          <p:cNvPr id="1159" name="Google Shape;1159;p39"/>
          <p:cNvGrpSpPr/>
          <p:nvPr/>
        </p:nvGrpSpPr>
        <p:grpSpPr>
          <a:xfrm>
            <a:off x="8298445" y="119742"/>
            <a:ext cx="524513" cy="523682"/>
            <a:chOff x="2936677" y="1168362"/>
            <a:chExt cx="524513" cy="523682"/>
          </a:xfrm>
        </p:grpSpPr>
        <p:sp>
          <p:nvSpPr>
            <p:cNvPr id="1160" name="Google Shape;1160;p39"/>
            <p:cNvSpPr/>
            <p:nvPr/>
          </p:nvSpPr>
          <p:spPr>
            <a:xfrm>
              <a:off x="3309555" y="1285959"/>
              <a:ext cx="151635" cy="406084"/>
            </a:xfrm>
            <a:custGeom>
              <a:rect b="b" l="l" r="r" t="t"/>
              <a:pathLst>
                <a:path extrusionOk="0" h="19065" w="7119">
                  <a:moveTo>
                    <a:pt x="7118" y="0"/>
                  </a:moveTo>
                  <a:lnTo>
                    <a:pt x="962" y="2047"/>
                  </a:lnTo>
                  <a:lnTo>
                    <a:pt x="0" y="8634"/>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9"/>
            <p:cNvSpPr/>
            <p:nvPr/>
          </p:nvSpPr>
          <p:spPr>
            <a:xfrm>
              <a:off x="3178432" y="1285959"/>
              <a:ext cx="151635" cy="406084"/>
            </a:xfrm>
            <a:custGeom>
              <a:rect b="b" l="l" r="r" t="t"/>
              <a:pathLst>
                <a:path extrusionOk="0" h="19065" w="7119">
                  <a:moveTo>
                    <a:pt x="962" y="0"/>
                  </a:moveTo>
                  <a:lnTo>
                    <a:pt x="0" y="8030"/>
                  </a:lnTo>
                  <a:lnTo>
                    <a:pt x="962" y="17022"/>
                  </a:lnTo>
                  <a:lnTo>
                    <a:pt x="7118" y="19065"/>
                  </a:lnTo>
                  <a:lnTo>
                    <a:pt x="7118" y="2047"/>
                  </a:lnTo>
                  <a:lnTo>
                    <a:pt x="9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9"/>
            <p:cNvSpPr/>
            <p:nvPr/>
          </p:nvSpPr>
          <p:spPr>
            <a:xfrm>
              <a:off x="3047309" y="1285959"/>
              <a:ext cx="151635" cy="406084"/>
            </a:xfrm>
            <a:custGeom>
              <a:rect b="b" l="l" r="r" t="t"/>
              <a:pathLst>
                <a:path extrusionOk="0" h="19065" w="7119">
                  <a:moveTo>
                    <a:pt x="7118" y="0"/>
                  </a:moveTo>
                  <a:lnTo>
                    <a:pt x="962" y="2047"/>
                  </a:lnTo>
                  <a:lnTo>
                    <a:pt x="0" y="8572"/>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9"/>
            <p:cNvSpPr/>
            <p:nvPr/>
          </p:nvSpPr>
          <p:spPr>
            <a:xfrm>
              <a:off x="2936677" y="1285959"/>
              <a:ext cx="131144" cy="406084"/>
            </a:xfrm>
            <a:custGeom>
              <a:rect b="b" l="l" r="r" t="t"/>
              <a:pathLst>
                <a:path extrusionOk="0" h="19065" w="6157">
                  <a:moveTo>
                    <a:pt x="0" y="0"/>
                  </a:moveTo>
                  <a:lnTo>
                    <a:pt x="0" y="17022"/>
                  </a:lnTo>
                  <a:lnTo>
                    <a:pt x="6156" y="19065"/>
                  </a:lnTo>
                  <a:lnTo>
                    <a:pt x="6156" y="20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9"/>
            <p:cNvSpPr/>
            <p:nvPr/>
          </p:nvSpPr>
          <p:spPr>
            <a:xfrm>
              <a:off x="3309555" y="1168362"/>
              <a:ext cx="91313" cy="194725"/>
            </a:xfrm>
            <a:custGeom>
              <a:rect b="b" l="l" r="r" t="t"/>
              <a:pathLst>
                <a:path extrusionOk="0" h="9142" w="4287">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9"/>
            <p:cNvSpPr/>
            <p:nvPr/>
          </p:nvSpPr>
          <p:spPr>
            <a:xfrm>
              <a:off x="3259393" y="1168362"/>
              <a:ext cx="70759" cy="194895"/>
            </a:xfrm>
            <a:custGeom>
              <a:rect b="b" l="l" r="r" t="t"/>
              <a:pathLst>
                <a:path extrusionOk="0" h="9150" w="3322">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9"/>
            <p:cNvSpPr/>
            <p:nvPr/>
          </p:nvSpPr>
          <p:spPr>
            <a:xfrm>
              <a:off x="3319800" y="1217437"/>
              <a:ext cx="25667" cy="43537"/>
            </a:xfrm>
            <a:custGeom>
              <a:rect b="b" l="l" r="r" t="t"/>
              <a:pathLst>
                <a:path extrusionOk="0" h="2044" w="1205">
                  <a:moveTo>
                    <a:pt x="481" y="1"/>
                  </a:moveTo>
                  <a:lnTo>
                    <a:pt x="0" y="1020"/>
                  </a:lnTo>
                  <a:lnTo>
                    <a:pt x="481" y="2044"/>
                  </a:lnTo>
                  <a:lnTo>
                    <a:pt x="1205" y="2044"/>
                  </a:lnTo>
                  <a:lnTo>
                    <a:pt x="1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9"/>
            <p:cNvSpPr/>
            <p:nvPr/>
          </p:nvSpPr>
          <p:spPr>
            <a:xfrm>
              <a:off x="3314709" y="1217437"/>
              <a:ext cx="15357" cy="43537"/>
            </a:xfrm>
            <a:custGeom>
              <a:rect b="b" l="l" r="r" t="t"/>
              <a:pathLst>
                <a:path extrusionOk="0" h="2044" w="721">
                  <a:moveTo>
                    <a:pt x="1" y="1"/>
                  </a:moveTo>
                  <a:lnTo>
                    <a:pt x="1" y="2044"/>
                  </a:lnTo>
                  <a:lnTo>
                    <a:pt x="720" y="2044"/>
                  </a:lnTo>
                  <a:lnTo>
                    <a:pt x="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1" name="Shape 1171"/>
        <p:cNvGrpSpPr/>
        <p:nvPr/>
      </p:nvGrpSpPr>
      <p:grpSpPr>
        <a:xfrm>
          <a:off x="0" y="0"/>
          <a:ext cx="0" cy="0"/>
          <a:chOff x="0" y="0"/>
          <a:chExt cx="0" cy="0"/>
        </a:xfrm>
      </p:grpSpPr>
      <p:sp>
        <p:nvSpPr>
          <p:cNvPr id="1172" name="Google Shape;1172;p40"/>
          <p:cNvSpPr txBox="1"/>
          <p:nvPr>
            <p:ph type="title"/>
          </p:nvPr>
        </p:nvSpPr>
        <p:spPr>
          <a:xfrm>
            <a:off x="713225" y="675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Poverty</a:t>
            </a:r>
            <a:endParaRPr/>
          </a:p>
        </p:txBody>
      </p:sp>
      <p:grpSp>
        <p:nvGrpSpPr>
          <p:cNvPr id="1173" name="Google Shape;1173;p40"/>
          <p:cNvGrpSpPr/>
          <p:nvPr/>
        </p:nvGrpSpPr>
        <p:grpSpPr>
          <a:xfrm>
            <a:off x="446792" y="141042"/>
            <a:ext cx="386695" cy="524531"/>
            <a:chOff x="4294898" y="1178795"/>
            <a:chExt cx="386695" cy="524531"/>
          </a:xfrm>
        </p:grpSpPr>
        <p:sp>
          <p:nvSpPr>
            <p:cNvPr id="1174" name="Google Shape;1174;p40"/>
            <p:cNvSpPr/>
            <p:nvPr/>
          </p:nvSpPr>
          <p:spPr>
            <a:xfrm>
              <a:off x="4632646" y="1425652"/>
              <a:ext cx="48947" cy="30757"/>
            </a:xfrm>
            <a:custGeom>
              <a:rect b="b" l="l" r="r" t="t"/>
              <a:pathLst>
                <a:path extrusionOk="0" h="1444" w="2298">
                  <a:moveTo>
                    <a:pt x="0" y="0"/>
                  </a:moveTo>
                  <a:lnTo>
                    <a:pt x="0" y="1443"/>
                  </a:lnTo>
                  <a:lnTo>
                    <a:pt x="2297" y="1443"/>
                  </a:lnTo>
                  <a:lnTo>
                    <a:pt x="22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453483" y="1565302"/>
              <a:ext cx="126224" cy="138024"/>
            </a:xfrm>
            <a:custGeom>
              <a:rect b="b" l="l" r="r" t="t"/>
              <a:pathLst>
                <a:path extrusionOk="0" h="6480" w="5926">
                  <a:moveTo>
                    <a:pt x="1" y="1"/>
                  </a:moveTo>
                  <a:lnTo>
                    <a:pt x="967" y="6480"/>
                  </a:lnTo>
                  <a:lnTo>
                    <a:pt x="5926" y="6480"/>
                  </a:lnTo>
                  <a:lnTo>
                    <a:pt x="5926" y="96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4368343" y="1565302"/>
              <a:ext cx="105733" cy="138024"/>
            </a:xfrm>
            <a:custGeom>
              <a:rect b="b" l="l" r="r" t="t"/>
              <a:pathLst>
                <a:path extrusionOk="0" h="6480" w="4964">
                  <a:moveTo>
                    <a:pt x="4964" y="1"/>
                  </a:moveTo>
                  <a:lnTo>
                    <a:pt x="0" y="962"/>
                  </a:lnTo>
                  <a:lnTo>
                    <a:pt x="0" y="6480"/>
                  </a:lnTo>
                  <a:lnTo>
                    <a:pt x="4964" y="6480"/>
                  </a:lnTo>
                  <a:lnTo>
                    <a:pt x="4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4453483" y="1178795"/>
              <a:ext cx="126224" cy="138109"/>
            </a:xfrm>
            <a:custGeom>
              <a:rect b="b" l="l" r="r" t="t"/>
              <a:pathLst>
                <a:path extrusionOk="0" h="6484" w="5926">
                  <a:moveTo>
                    <a:pt x="967" y="1"/>
                  </a:moveTo>
                  <a:lnTo>
                    <a:pt x="1" y="6484"/>
                  </a:lnTo>
                  <a:lnTo>
                    <a:pt x="1" y="6484"/>
                  </a:lnTo>
                  <a:lnTo>
                    <a:pt x="5926" y="5522"/>
                  </a:lnTo>
                  <a:lnTo>
                    <a:pt x="5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368343" y="1178795"/>
              <a:ext cx="105733" cy="138109"/>
            </a:xfrm>
            <a:custGeom>
              <a:rect b="b" l="l" r="r" t="t"/>
              <a:pathLst>
                <a:path extrusionOk="0" h="6484" w="4964">
                  <a:moveTo>
                    <a:pt x="0" y="1"/>
                  </a:moveTo>
                  <a:lnTo>
                    <a:pt x="0" y="5522"/>
                  </a:lnTo>
                  <a:lnTo>
                    <a:pt x="4964" y="6484"/>
                  </a:lnTo>
                  <a:lnTo>
                    <a:pt x="4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4453569" y="1261826"/>
              <a:ext cx="199666" cy="358394"/>
            </a:xfrm>
            <a:custGeom>
              <a:rect b="b" l="l" r="r" t="t"/>
              <a:pathLst>
                <a:path extrusionOk="0" h="16826" w="9374">
                  <a:moveTo>
                    <a:pt x="963" y="0"/>
                  </a:moveTo>
                  <a:lnTo>
                    <a:pt x="1" y="7934"/>
                  </a:lnTo>
                  <a:lnTo>
                    <a:pt x="963" y="16825"/>
                  </a:lnTo>
                  <a:cubicBezTo>
                    <a:pt x="5607" y="16825"/>
                    <a:pt x="9373" y="13059"/>
                    <a:pt x="9373" y="8415"/>
                  </a:cubicBezTo>
                  <a:cubicBezTo>
                    <a:pt x="9373" y="3767"/>
                    <a:pt x="5607" y="0"/>
                    <a:pt x="9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4294898" y="1261826"/>
              <a:ext cx="179176" cy="358394"/>
            </a:xfrm>
            <a:custGeom>
              <a:rect b="b" l="l" r="r" t="t"/>
              <a:pathLst>
                <a:path extrusionOk="0" h="16826" w="8412">
                  <a:moveTo>
                    <a:pt x="8412" y="0"/>
                  </a:moveTo>
                  <a:cubicBezTo>
                    <a:pt x="3764" y="0"/>
                    <a:pt x="1" y="3767"/>
                    <a:pt x="1" y="8415"/>
                  </a:cubicBezTo>
                  <a:cubicBezTo>
                    <a:pt x="1" y="13059"/>
                    <a:pt x="3764" y="16825"/>
                    <a:pt x="8412" y="16825"/>
                  </a:cubicBezTo>
                  <a:lnTo>
                    <a:pt x="84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4453483" y="1368225"/>
              <a:ext cx="114850" cy="161028"/>
            </a:xfrm>
            <a:custGeom>
              <a:rect b="b" l="l" r="r" t="t"/>
              <a:pathLst>
                <a:path extrusionOk="0" h="7560" w="5392">
                  <a:moveTo>
                    <a:pt x="2779" y="0"/>
                  </a:moveTo>
                  <a:cubicBezTo>
                    <a:pt x="2170" y="0"/>
                    <a:pt x="1561" y="232"/>
                    <a:pt x="1097" y="696"/>
                  </a:cubicBezTo>
                  <a:lnTo>
                    <a:pt x="963" y="830"/>
                  </a:lnTo>
                  <a:lnTo>
                    <a:pt x="1" y="2989"/>
                  </a:lnTo>
                  <a:lnTo>
                    <a:pt x="963" y="7560"/>
                  </a:lnTo>
                  <a:lnTo>
                    <a:pt x="4456" y="4062"/>
                  </a:lnTo>
                  <a:cubicBezTo>
                    <a:pt x="5391" y="3131"/>
                    <a:pt x="5391" y="1623"/>
                    <a:pt x="4464" y="696"/>
                  </a:cubicBezTo>
                  <a:cubicBezTo>
                    <a:pt x="3998" y="232"/>
                    <a:pt x="3389" y="0"/>
                    <a:pt x="27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4379739" y="1368225"/>
              <a:ext cx="94253" cy="161028"/>
            </a:xfrm>
            <a:custGeom>
              <a:rect b="b" l="l" r="r" t="t"/>
              <a:pathLst>
                <a:path extrusionOk="0" h="7560" w="4425">
                  <a:moveTo>
                    <a:pt x="2611" y="0"/>
                  </a:moveTo>
                  <a:cubicBezTo>
                    <a:pt x="2001" y="0"/>
                    <a:pt x="1391" y="232"/>
                    <a:pt x="927" y="696"/>
                  </a:cubicBezTo>
                  <a:cubicBezTo>
                    <a:pt x="0" y="1623"/>
                    <a:pt x="0" y="3135"/>
                    <a:pt x="927" y="4062"/>
                  </a:cubicBezTo>
                  <a:lnTo>
                    <a:pt x="4425" y="7560"/>
                  </a:lnTo>
                  <a:lnTo>
                    <a:pt x="4425" y="827"/>
                  </a:lnTo>
                  <a:lnTo>
                    <a:pt x="4294" y="696"/>
                  </a:lnTo>
                  <a:cubicBezTo>
                    <a:pt x="3830" y="232"/>
                    <a:pt x="3220" y="0"/>
                    <a:pt x="26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83" name="Google Shape;1183;p40"/>
          <p:cNvGraphicFramePr/>
          <p:nvPr/>
        </p:nvGraphicFramePr>
        <p:xfrm>
          <a:off x="898250" y="785500"/>
          <a:ext cx="3000000" cy="3000000"/>
        </p:xfrm>
        <a:graphic>
          <a:graphicData uri="http://schemas.openxmlformats.org/drawingml/2006/table">
            <a:tbl>
              <a:tblPr>
                <a:noFill/>
                <a:tableStyleId>{8315DFA7-83F8-4CCA-B5CF-DCD4E4C63889}</a:tableStyleId>
              </a:tblPr>
              <a:tblGrid>
                <a:gridCol w="7239000"/>
              </a:tblGrid>
              <a:tr h="485325">
                <a:tc>
                  <a:txBody>
                    <a:bodyPr/>
                    <a:lstStyle/>
                    <a:p>
                      <a:pPr indent="0" lvl="0" marL="0" rtl="0" algn="ctr">
                        <a:spcBef>
                          <a:spcPts val="0"/>
                        </a:spcBef>
                        <a:spcAft>
                          <a:spcPts val="0"/>
                        </a:spcAft>
                        <a:buNone/>
                      </a:pPr>
                      <a:r>
                        <a:rPr lang="en">
                          <a:latin typeface="Bree Serif"/>
                          <a:ea typeface="Bree Serif"/>
                          <a:cs typeface="Bree Serif"/>
                          <a:sym typeface="Bree Serif"/>
                        </a:rPr>
                        <a:t>Fig 2: Map of California, Poverty Rates of Poor Urban Tracts SF Bay Area</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0250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184" name="Google Shape;1184;p40"/>
          <p:cNvSpPr txBox="1"/>
          <p:nvPr/>
        </p:nvSpPr>
        <p:spPr>
          <a:xfrm>
            <a:off x="2112521" y="3481958"/>
            <a:ext cx="78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Pacific Ocean</a:t>
            </a:r>
            <a:endParaRPr>
              <a:solidFill>
                <a:schemeClr val="lt1"/>
              </a:solidFill>
              <a:latin typeface="Kanit ExtraLight"/>
              <a:ea typeface="Kanit ExtraLight"/>
              <a:cs typeface="Kanit ExtraLight"/>
              <a:sym typeface="Kanit ExtraLight"/>
            </a:endParaRPr>
          </a:p>
        </p:txBody>
      </p:sp>
      <p:sp>
        <p:nvSpPr>
          <p:cNvPr id="1185" name="Google Shape;1185;p40"/>
          <p:cNvSpPr txBox="1"/>
          <p:nvPr/>
        </p:nvSpPr>
        <p:spPr>
          <a:xfrm>
            <a:off x="1987373" y="1867793"/>
            <a:ext cx="782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Fernando Valley</a:t>
            </a:r>
            <a:endParaRPr>
              <a:solidFill>
                <a:schemeClr val="lt1"/>
              </a:solidFill>
              <a:latin typeface="Kanit ExtraLight"/>
              <a:ea typeface="Kanit ExtraLight"/>
              <a:cs typeface="Kanit ExtraLight"/>
              <a:sym typeface="Kanit ExtraLight"/>
            </a:endParaRPr>
          </a:p>
        </p:txBody>
      </p:sp>
      <p:cxnSp>
        <p:nvCxnSpPr>
          <p:cNvPr id="1186" name="Google Shape;1186;p40"/>
          <p:cNvCxnSpPr/>
          <p:nvPr/>
        </p:nvCxnSpPr>
        <p:spPr>
          <a:xfrm>
            <a:off x="2613622" y="2404429"/>
            <a:ext cx="509100" cy="245400"/>
          </a:xfrm>
          <a:prstGeom prst="straightConnector1">
            <a:avLst/>
          </a:prstGeom>
          <a:noFill/>
          <a:ln cap="flat" cmpd="sng" w="9525">
            <a:solidFill>
              <a:schemeClr val="lt1"/>
            </a:solidFill>
            <a:prstDash val="solid"/>
            <a:round/>
            <a:headEnd len="med" w="med" type="none"/>
            <a:tailEnd len="med" w="med" type="triangle"/>
          </a:ln>
        </p:spPr>
      </p:cxnSp>
      <p:sp>
        <p:nvSpPr>
          <p:cNvPr id="1187" name="Google Shape;1187;p40"/>
          <p:cNvSpPr txBox="1"/>
          <p:nvPr/>
        </p:nvSpPr>
        <p:spPr>
          <a:xfrm>
            <a:off x="1987373" y="2970410"/>
            <a:ext cx="856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Downtown LA</a:t>
            </a:r>
            <a:endParaRPr>
              <a:solidFill>
                <a:schemeClr val="lt1"/>
              </a:solidFill>
              <a:latin typeface="Kanit ExtraLight"/>
              <a:ea typeface="Kanit ExtraLight"/>
              <a:cs typeface="Kanit ExtraLight"/>
              <a:sym typeface="Kanit ExtraLight"/>
            </a:endParaRPr>
          </a:p>
        </p:txBody>
      </p:sp>
      <p:cxnSp>
        <p:nvCxnSpPr>
          <p:cNvPr id="1188" name="Google Shape;1188;p40"/>
          <p:cNvCxnSpPr/>
          <p:nvPr/>
        </p:nvCxnSpPr>
        <p:spPr>
          <a:xfrm flipH="1" rot="10800000">
            <a:off x="2792490" y="3014577"/>
            <a:ext cx="818700" cy="66300"/>
          </a:xfrm>
          <a:prstGeom prst="straightConnector1">
            <a:avLst/>
          </a:prstGeom>
          <a:noFill/>
          <a:ln cap="flat" cmpd="sng" w="9525">
            <a:solidFill>
              <a:schemeClr val="lt1"/>
            </a:solidFill>
            <a:prstDash val="solid"/>
            <a:round/>
            <a:headEnd len="med" w="med" type="none"/>
            <a:tailEnd len="med" w="med" type="triangle"/>
          </a:ln>
        </p:spPr>
      </p:cxnSp>
      <p:sp>
        <p:nvSpPr>
          <p:cNvPr id="1189" name="Google Shape;1189;p40"/>
          <p:cNvSpPr txBox="1"/>
          <p:nvPr/>
        </p:nvSpPr>
        <p:spPr>
          <a:xfrm>
            <a:off x="5776075" y="2404425"/>
            <a:ext cx="94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Bernardino</a:t>
            </a:r>
            <a:endParaRPr>
              <a:solidFill>
                <a:schemeClr val="lt1"/>
              </a:solidFill>
              <a:latin typeface="Kanit ExtraLight"/>
              <a:ea typeface="Kanit ExtraLight"/>
              <a:cs typeface="Kanit ExtraLight"/>
              <a:sym typeface="Kanit ExtraLight"/>
            </a:endParaRPr>
          </a:p>
        </p:txBody>
      </p:sp>
      <p:sp>
        <p:nvSpPr>
          <p:cNvPr id="1190" name="Google Shape;1190;p40"/>
          <p:cNvSpPr txBox="1"/>
          <p:nvPr/>
        </p:nvSpPr>
        <p:spPr>
          <a:xfrm>
            <a:off x="2096579" y="3464713"/>
            <a:ext cx="817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Pacific Ocean</a:t>
            </a:r>
            <a:endParaRPr>
              <a:solidFill>
                <a:schemeClr val="lt1"/>
              </a:solidFill>
              <a:latin typeface="Kanit ExtraLight"/>
              <a:ea typeface="Kanit ExtraLight"/>
              <a:cs typeface="Kanit ExtraLight"/>
              <a:sym typeface="Kanit ExtraLight"/>
            </a:endParaRPr>
          </a:p>
        </p:txBody>
      </p:sp>
      <p:sp>
        <p:nvSpPr>
          <p:cNvPr id="1191" name="Google Shape;1191;p40"/>
          <p:cNvSpPr txBox="1"/>
          <p:nvPr/>
        </p:nvSpPr>
        <p:spPr>
          <a:xfrm>
            <a:off x="1965794" y="1888869"/>
            <a:ext cx="817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Fernando Valley</a:t>
            </a:r>
            <a:endParaRPr>
              <a:solidFill>
                <a:schemeClr val="lt1"/>
              </a:solidFill>
              <a:latin typeface="Kanit ExtraLight"/>
              <a:ea typeface="Kanit ExtraLight"/>
              <a:cs typeface="Kanit ExtraLight"/>
              <a:sym typeface="Kanit ExtraLight"/>
            </a:endParaRPr>
          </a:p>
        </p:txBody>
      </p:sp>
      <p:cxnSp>
        <p:nvCxnSpPr>
          <p:cNvPr id="1192" name="Google Shape;1192;p40"/>
          <p:cNvCxnSpPr/>
          <p:nvPr/>
        </p:nvCxnSpPr>
        <p:spPr>
          <a:xfrm>
            <a:off x="2620248" y="2412765"/>
            <a:ext cx="532200" cy="239700"/>
          </a:xfrm>
          <a:prstGeom prst="straightConnector1">
            <a:avLst/>
          </a:prstGeom>
          <a:noFill/>
          <a:ln cap="flat" cmpd="sng" w="9525">
            <a:solidFill>
              <a:schemeClr val="lt1"/>
            </a:solidFill>
            <a:prstDash val="solid"/>
            <a:round/>
            <a:headEnd len="med" w="med" type="none"/>
            <a:tailEnd len="med" w="med" type="triangle"/>
          </a:ln>
        </p:spPr>
      </p:cxnSp>
      <p:sp>
        <p:nvSpPr>
          <p:cNvPr id="1193" name="Google Shape;1193;p40"/>
          <p:cNvSpPr txBox="1"/>
          <p:nvPr/>
        </p:nvSpPr>
        <p:spPr>
          <a:xfrm>
            <a:off x="1965794" y="2965310"/>
            <a:ext cx="89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Downtown LA</a:t>
            </a:r>
            <a:endParaRPr>
              <a:solidFill>
                <a:schemeClr val="lt1"/>
              </a:solidFill>
              <a:latin typeface="Kanit ExtraLight"/>
              <a:ea typeface="Kanit ExtraLight"/>
              <a:cs typeface="Kanit ExtraLight"/>
              <a:sym typeface="Kanit ExtraLight"/>
            </a:endParaRPr>
          </a:p>
        </p:txBody>
      </p:sp>
      <p:cxnSp>
        <p:nvCxnSpPr>
          <p:cNvPr id="1194" name="Google Shape;1194;p40"/>
          <p:cNvCxnSpPr/>
          <p:nvPr/>
        </p:nvCxnSpPr>
        <p:spPr>
          <a:xfrm flipH="1" rot="10800000">
            <a:off x="2807171" y="3008654"/>
            <a:ext cx="855600" cy="64500"/>
          </a:xfrm>
          <a:prstGeom prst="straightConnector1">
            <a:avLst/>
          </a:prstGeom>
          <a:noFill/>
          <a:ln cap="flat" cmpd="sng" w="9525">
            <a:solidFill>
              <a:schemeClr val="lt1"/>
            </a:solidFill>
            <a:prstDash val="solid"/>
            <a:round/>
            <a:headEnd len="med" w="med" type="none"/>
            <a:tailEnd len="med" w="med" type="triangle"/>
          </a:ln>
        </p:spPr>
      </p:cxnSp>
      <p:sp>
        <p:nvSpPr>
          <p:cNvPr id="1195" name="Google Shape;1195;p40"/>
          <p:cNvSpPr txBox="1"/>
          <p:nvPr/>
        </p:nvSpPr>
        <p:spPr>
          <a:xfrm>
            <a:off x="5925135" y="2412765"/>
            <a:ext cx="979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Bernardino</a:t>
            </a:r>
            <a:endParaRPr>
              <a:solidFill>
                <a:schemeClr val="lt1"/>
              </a:solidFill>
              <a:latin typeface="Kanit ExtraLight"/>
              <a:ea typeface="Kanit ExtraLight"/>
              <a:cs typeface="Kanit ExtraLight"/>
              <a:sym typeface="Kanit ExtraLight"/>
            </a:endParaRPr>
          </a:p>
        </p:txBody>
      </p:sp>
      <p:pic>
        <p:nvPicPr>
          <p:cNvPr id="1196" name="Google Shape;1196;p40"/>
          <p:cNvPicPr preferRelativeResize="0"/>
          <p:nvPr/>
        </p:nvPicPr>
        <p:blipFill>
          <a:blip r:embed="rId3">
            <a:alphaModFix/>
          </a:blip>
          <a:stretch>
            <a:fillRect/>
          </a:stretch>
        </p:blipFill>
        <p:spPr>
          <a:xfrm>
            <a:off x="1637013" y="1202511"/>
            <a:ext cx="5761474" cy="3813249"/>
          </a:xfrm>
          <a:prstGeom prst="rect">
            <a:avLst/>
          </a:prstGeom>
          <a:noFill/>
          <a:ln>
            <a:noFill/>
          </a:ln>
        </p:spPr>
      </p:pic>
      <p:sp>
        <p:nvSpPr>
          <p:cNvPr id="1197" name="Google Shape;1197;p40"/>
          <p:cNvSpPr txBox="1"/>
          <p:nvPr/>
        </p:nvSpPr>
        <p:spPr>
          <a:xfrm>
            <a:off x="2018676" y="2550175"/>
            <a:ext cx="979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Francisco</a:t>
            </a:r>
            <a:endParaRPr>
              <a:solidFill>
                <a:schemeClr val="lt1"/>
              </a:solidFill>
              <a:latin typeface="Kanit ExtraLight"/>
              <a:ea typeface="Kanit ExtraLight"/>
              <a:cs typeface="Kanit ExtraLight"/>
              <a:sym typeface="Kanit ExtraLight"/>
            </a:endParaRPr>
          </a:p>
        </p:txBody>
      </p:sp>
      <p:cxnSp>
        <p:nvCxnSpPr>
          <p:cNvPr id="1198" name="Google Shape;1198;p40"/>
          <p:cNvCxnSpPr/>
          <p:nvPr/>
        </p:nvCxnSpPr>
        <p:spPr>
          <a:xfrm>
            <a:off x="2706532" y="2775327"/>
            <a:ext cx="683100" cy="64500"/>
          </a:xfrm>
          <a:prstGeom prst="straightConnector1">
            <a:avLst/>
          </a:prstGeom>
          <a:noFill/>
          <a:ln cap="flat" cmpd="sng" w="9525">
            <a:solidFill>
              <a:schemeClr val="lt1"/>
            </a:solidFill>
            <a:prstDash val="solid"/>
            <a:round/>
            <a:headEnd len="med" w="med" type="none"/>
            <a:tailEnd len="med" w="med" type="triangle"/>
          </a:ln>
        </p:spPr>
      </p:cxnSp>
      <p:sp>
        <p:nvSpPr>
          <p:cNvPr id="1199" name="Google Shape;1199;p40"/>
          <p:cNvSpPr txBox="1"/>
          <p:nvPr/>
        </p:nvSpPr>
        <p:spPr>
          <a:xfrm>
            <a:off x="3087932" y="3882137"/>
            <a:ext cx="89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San Jose</a:t>
            </a:r>
            <a:endParaRPr>
              <a:solidFill>
                <a:schemeClr val="lt1"/>
              </a:solidFill>
              <a:latin typeface="Kanit ExtraLight"/>
              <a:ea typeface="Kanit ExtraLight"/>
              <a:cs typeface="Kanit ExtraLight"/>
              <a:sym typeface="Kanit ExtraLight"/>
            </a:endParaRPr>
          </a:p>
        </p:txBody>
      </p:sp>
      <p:cxnSp>
        <p:nvCxnSpPr>
          <p:cNvPr id="1200" name="Google Shape;1200;p40"/>
          <p:cNvCxnSpPr/>
          <p:nvPr/>
        </p:nvCxnSpPr>
        <p:spPr>
          <a:xfrm flipH="1" rot="10800000">
            <a:off x="3835251" y="4031327"/>
            <a:ext cx="819600" cy="32400"/>
          </a:xfrm>
          <a:prstGeom prst="straightConnector1">
            <a:avLst/>
          </a:prstGeom>
          <a:noFill/>
          <a:ln cap="flat" cmpd="sng" w="9525">
            <a:solidFill>
              <a:schemeClr val="lt1"/>
            </a:solidFill>
            <a:prstDash val="solid"/>
            <a:round/>
            <a:headEnd len="med" w="med" type="none"/>
            <a:tailEnd len="med" w="med" type="triangle"/>
          </a:ln>
        </p:spPr>
      </p:cxnSp>
      <p:sp>
        <p:nvSpPr>
          <p:cNvPr id="1201" name="Google Shape;1201;p40"/>
          <p:cNvSpPr txBox="1"/>
          <p:nvPr/>
        </p:nvSpPr>
        <p:spPr>
          <a:xfrm>
            <a:off x="3971900" y="2522419"/>
            <a:ext cx="89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Oakland</a:t>
            </a:r>
            <a:endParaRPr>
              <a:solidFill>
                <a:schemeClr val="lt1"/>
              </a:solidFill>
              <a:latin typeface="Kanit ExtraLight"/>
              <a:ea typeface="Kanit ExtraLight"/>
              <a:cs typeface="Kanit ExtraLight"/>
              <a:sym typeface="Kanit ExtraLight"/>
            </a:endParaRPr>
          </a:p>
        </p:txBody>
      </p:sp>
      <p:sp>
        <p:nvSpPr>
          <p:cNvPr id="1202" name="Google Shape;1202;p40"/>
          <p:cNvSpPr txBox="1"/>
          <p:nvPr/>
        </p:nvSpPr>
        <p:spPr>
          <a:xfrm>
            <a:off x="4027453" y="1888869"/>
            <a:ext cx="115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UC Berkeley!</a:t>
            </a:r>
            <a:endParaRPr>
              <a:solidFill>
                <a:schemeClr val="lt1"/>
              </a:solidFill>
              <a:latin typeface="Kanit ExtraLight"/>
              <a:ea typeface="Kanit ExtraLight"/>
              <a:cs typeface="Kanit ExtraLight"/>
              <a:sym typeface="Kanit ExtraLight"/>
            </a:endParaRPr>
          </a:p>
        </p:txBody>
      </p:sp>
      <p:cxnSp>
        <p:nvCxnSpPr>
          <p:cNvPr id="1203" name="Google Shape;1203;p40"/>
          <p:cNvCxnSpPr/>
          <p:nvPr/>
        </p:nvCxnSpPr>
        <p:spPr>
          <a:xfrm flipH="1">
            <a:off x="3964503" y="2142563"/>
            <a:ext cx="393600" cy="334800"/>
          </a:xfrm>
          <a:prstGeom prst="straightConnector1">
            <a:avLst/>
          </a:prstGeom>
          <a:noFill/>
          <a:ln cap="flat" cmpd="sng" w="9525">
            <a:solidFill>
              <a:schemeClr val="lt1"/>
            </a:solidFill>
            <a:prstDash val="solid"/>
            <a:round/>
            <a:headEnd len="med" w="med" type="none"/>
            <a:tailEnd len="med" w="med" type="triangle"/>
          </a:ln>
        </p:spPr>
      </p:cxnSp>
      <p:sp>
        <p:nvSpPr>
          <p:cNvPr id="1204" name="Google Shape;1204;p40"/>
          <p:cNvSpPr txBox="1"/>
          <p:nvPr/>
        </p:nvSpPr>
        <p:spPr>
          <a:xfrm>
            <a:off x="2018664" y="4097551"/>
            <a:ext cx="1152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Kanit ExtraLight"/>
                <a:ea typeface="Kanit ExtraLight"/>
                <a:cs typeface="Kanit ExtraLight"/>
                <a:sym typeface="Kanit ExtraLight"/>
              </a:rPr>
              <a:t>Pacific Ocean</a:t>
            </a:r>
            <a:endParaRPr>
              <a:solidFill>
                <a:schemeClr val="lt1"/>
              </a:solidFill>
              <a:latin typeface="Kanit ExtraLight"/>
              <a:ea typeface="Kanit ExtraLight"/>
              <a:cs typeface="Kanit ExtraLight"/>
              <a:sym typeface="Kanit Extra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41"/>
          <p:cNvSpPr txBox="1"/>
          <p:nvPr>
            <p:ph type="title"/>
          </p:nvPr>
        </p:nvSpPr>
        <p:spPr>
          <a:xfrm>
            <a:off x="722400" y="283590"/>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POI - Buildings &amp; Amenities</a:t>
            </a:r>
            <a:endParaRPr/>
          </a:p>
        </p:txBody>
      </p:sp>
      <p:grpSp>
        <p:nvGrpSpPr>
          <p:cNvPr id="1210" name="Google Shape;1210;p41"/>
          <p:cNvGrpSpPr/>
          <p:nvPr/>
        </p:nvGrpSpPr>
        <p:grpSpPr>
          <a:xfrm>
            <a:off x="8374817" y="326091"/>
            <a:ext cx="392098" cy="524513"/>
            <a:chOff x="3392078" y="2573351"/>
            <a:chExt cx="392098" cy="524513"/>
          </a:xfrm>
        </p:grpSpPr>
        <p:sp>
          <p:nvSpPr>
            <p:cNvPr id="1211" name="Google Shape;1211;p41"/>
            <p:cNvSpPr/>
            <p:nvPr/>
          </p:nvSpPr>
          <p:spPr>
            <a:xfrm>
              <a:off x="3557395" y="2573351"/>
              <a:ext cx="226781" cy="524513"/>
            </a:xfrm>
            <a:custGeom>
              <a:rect b="b" l="l" r="r" t="t"/>
              <a:pathLst>
                <a:path extrusionOk="0" h="24625" w="10647">
                  <a:moveTo>
                    <a:pt x="1447" y="1"/>
                  </a:moveTo>
                  <a:lnTo>
                    <a:pt x="0" y="9762"/>
                  </a:lnTo>
                  <a:lnTo>
                    <a:pt x="1447" y="24625"/>
                  </a:lnTo>
                  <a:lnTo>
                    <a:pt x="10646" y="24625"/>
                  </a:lnTo>
                  <a:lnTo>
                    <a:pt x="10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a:off x="3392078" y="2573351"/>
              <a:ext cx="196130" cy="524513"/>
            </a:xfrm>
            <a:custGeom>
              <a:rect b="b" l="l" r="r" t="t"/>
              <a:pathLst>
                <a:path extrusionOk="0" h="24625" w="9208">
                  <a:moveTo>
                    <a:pt x="1" y="1"/>
                  </a:moveTo>
                  <a:lnTo>
                    <a:pt x="1" y="24625"/>
                  </a:lnTo>
                  <a:lnTo>
                    <a:pt x="9208" y="24625"/>
                  </a:lnTo>
                  <a:lnTo>
                    <a:pt x="9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a:off x="3557395" y="2638596"/>
              <a:ext cx="161454" cy="328574"/>
            </a:xfrm>
            <a:custGeom>
              <a:rect b="b" l="l" r="r" t="t"/>
              <a:pathLst>
                <a:path extrusionOk="0" h="15426" w="7580">
                  <a:moveTo>
                    <a:pt x="1447" y="0"/>
                  </a:moveTo>
                  <a:lnTo>
                    <a:pt x="0" y="6699"/>
                  </a:lnTo>
                  <a:lnTo>
                    <a:pt x="1447" y="15425"/>
                  </a:lnTo>
                  <a:lnTo>
                    <a:pt x="7580" y="15425"/>
                  </a:lnTo>
                  <a:lnTo>
                    <a:pt x="7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3457494" y="2638596"/>
              <a:ext cx="130718" cy="328638"/>
            </a:xfrm>
            <a:custGeom>
              <a:rect b="b" l="l" r="r" t="t"/>
              <a:pathLst>
                <a:path extrusionOk="0" h="15429" w="6137">
                  <a:moveTo>
                    <a:pt x="0" y="0"/>
                  </a:moveTo>
                  <a:lnTo>
                    <a:pt x="0" y="15429"/>
                  </a:lnTo>
                  <a:lnTo>
                    <a:pt x="6137" y="15429"/>
                  </a:lnTo>
                  <a:lnTo>
                    <a:pt x="61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3567726" y="2709976"/>
              <a:ext cx="85903" cy="179900"/>
            </a:xfrm>
            <a:custGeom>
              <a:rect b="b" l="l" r="r" t="t"/>
              <a:pathLst>
                <a:path extrusionOk="0" h="8446" w="4033">
                  <a:moveTo>
                    <a:pt x="962" y="1"/>
                  </a:moveTo>
                  <a:lnTo>
                    <a:pt x="0" y="3348"/>
                  </a:lnTo>
                  <a:lnTo>
                    <a:pt x="962" y="8446"/>
                  </a:lnTo>
                  <a:cubicBezTo>
                    <a:pt x="962" y="8446"/>
                    <a:pt x="4032" y="6091"/>
                    <a:pt x="4032" y="3063"/>
                  </a:cubicBezTo>
                  <a:cubicBezTo>
                    <a:pt x="4025" y="1378"/>
                    <a:pt x="2651" y="1"/>
                    <a:pt x="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a:off x="3522888" y="2710146"/>
              <a:ext cx="65327" cy="179900"/>
            </a:xfrm>
            <a:custGeom>
              <a:rect b="b" l="l" r="r" t="t"/>
              <a:pathLst>
                <a:path extrusionOk="0" h="8446" w="3067">
                  <a:moveTo>
                    <a:pt x="3053" y="0"/>
                  </a:moveTo>
                  <a:cubicBezTo>
                    <a:pt x="1366" y="0"/>
                    <a:pt x="0" y="1375"/>
                    <a:pt x="0" y="3063"/>
                  </a:cubicBezTo>
                  <a:cubicBezTo>
                    <a:pt x="0" y="6087"/>
                    <a:pt x="3067" y="8446"/>
                    <a:pt x="3067" y="8446"/>
                  </a:cubicBezTo>
                  <a:lnTo>
                    <a:pt x="3067" y="0"/>
                  </a:lnTo>
                  <a:cubicBezTo>
                    <a:pt x="3062" y="0"/>
                    <a:pt x="3058"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a:off x="3551729" y="3017136"/>
              <a:ext cx="36487" cy="30757"/>
            </a:xfrm>
            <a:custGeom>
              <a:rect b="b" l="l" r="r" t="t"/>
              <a:pathLst>
                <a:path extrusionOk="0" h="1444" w="1713">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3588196" y="3017136"/>
              <a:ext cx="36508" cy="30757"/>
            </a:xfrm>
            <a:custGeom>
              <a:rect b="b" l="l" r="r" t="t"/>
              <a:pathLst>
                <a:path extrusionOk="0" h="1444" w="1714">
                  <a:moveTo>
                    <a:pt x="1" y="1"/>
                  </a:moveTo>
                  <a:lnTo>
                    <a:pt x="1" y="1444"/>
                  </a:lnTo>
                  <a:lnTo>
                    <a:pt x="1713" y="1444"/>
                  </a:lnTo>
                  <a:lnTo>
                    <a:pt x="17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3572881" y="2764975"/>
              <a:ext cx="15336" cy="32717"/>
            </a:xfrm>
            <a:custGeom>
              <a:rect b="b" l="l" r="r" t="t"/>
              <a:pathLst>
                <a:path extrusionOk="0" h="1536" w="720">
                  <a:moveTo>
                    <a:pt x="0" y="0"/>
                  </a:moveTo>
                  <a:lnTo>
                    <a:pt x="0" y="1535"/>
                  </a:lnTo>
                  <a:lnTo>
                    <a:pt x="720" y="1535"/>
                  </a:lnTo>
                  <a:lnTo>
                    <a:pt x="7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3588196" y="2764975"/>
              <a:ext cx="15443" cy="32717"/>
            </a:xfrm>
            <a:custGeom>
              <a:rect b="b" l="l" r="r" t="t"/>
              <a:pathLst>
                <a:path extrusionOk="0" h="1536" w="725">
                  <a:moveTo>
                    <a:pt x="1" y="0"/>
                  </a:moveTo>
                  <a:lnTo>
                    <a:pt x="1" y="1535"/>
                  </a:lnTo>
                  <a:lnTo>
                    <a:pt x="724" y="1535"/>
                  </a:lnTo>
                  <a:lnTo>
                    <a:pt x="7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21" name="Google Shape;1221;p41"/>
          <p:cNvGraphicFramePr/>
          <p:nvPr/>
        </p:nvGraphicFramePr>
        <p:xfrm>
          <a:off x="1019100" y="1003000"/>
          <a:ext cx="3000000" cy="3000000"/>
        </p:xfrm>
        <a:graphic>
          <a:graphicData uri="http://schemas.openxmlformats.org/drawingml/2006/table">
            <a:tbl>
              <a:tblPr>
                <a:noFill/>
                <a:tableStyleId>{8315DFA7-83F8-4CCA-B5CF-DCD4E4C63889}</a:tableStyleId>
              </a:tblPr>
              <a:tblGrid>
                <a:gridCol w="7239000"/>
              </a:tblGrid>
              <a:tr h="451400">
                <a:tc>
                  <a:txBody>
                    <a:bodyPr/>
                    <a:lstStyle/>
                    <a:p>
                      <a:pPr indent="0" lvl="0" marL="0" rtl="0" algn="ctr">
                        <a:spcBef>
                          <a:spcPts val="0"/>
                        </a:spcBef>
                        <a:spcAft>
                          <a:spcPts val="0"/>
                        </a:spcAft>
                        <a:buNone/>
                      </a:pPr>
                      <a:r>
                        <a:rPr lang="en">
                          <a:latin typeface="Bree Serif"/>
                          <a:ea typeface="Bree Serif"/>
                          <a:cs typeface="Bree Serif"/>
                          <a:sym typeface="Bree Serif"/>
                        </a:rPr>
                        <a:t>Fig 4: Map of Berkeley, 2km bounded box, POIs</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3670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pic>
        <p:nvPicPr>
          <p:cNvPr id="1222" name="Google Shape;1222;p41"/>
          <p:cNvPicPr preferRelativeResize="0"/>
          <p:nvPr/>
        </p:nvPicPr>
        <p:blipFill>
          <a:blip r:embed="rId3">
            <a:alphaModFix/>
          </a:blip>
          <a:stretch>
            <a:fillRect/>
          </a:stretch>
        </p:blipFill>
        <p:spPr>
          <a:xfrm>
            <a:off x="2816300" y="1546000"/>
            <a:ext cx="3744749" cy="3358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 name="Shape 1226"/>
        <p:cNvGrpSpPr/>
        <p:nvPr/>
      </p:nvGrpSpPr>
      <p:grpSpPr>
        <a:xfrm>
          <a:off x="0" y="0"/>
          <a:ext cx="0" cy="0"/>
          <a:chOff x="0" y="0"/>
          <a:chExt cx="0" cy="0"/>
        </a:xfrm>
      </p:grpSpPr>
      <p:graphicFrame>
        <p:nvGraphicFramePr>
          <p:cNvPr id="1227" name="Google Shape;1227;p42"/>
          <p:cNvGraphicFramePr/>
          <p:nvPr/>
        </p:nvGraphicFramePr>
        <p:xfrm>
          <a:off x="311700" y="1017725"/>
          <a:ext cx="3000000" cy="3000000"/>
        </p:xfrm>
        <a:graphic>
          <a:graphicData uri="http://schemas.openxmlformats.org/drawingml/2006/table">
            <a:tbl>
              <a:tblPr>
                <a:noFill/>
                <a:tableStyleId>{8315DFA7-83F8-4CCA-B5CF-DCD4E4C63889}</a:tableStyleId>
              </a:tblPr>
              <a:tblGrid>
                <a:gridCol w="4243025"/>
                <a:gridCol w="4243025"/>
              </a:tblGrid>
              <a:tr h="539175">
                <a:tc>
                  <a:txBody>
                    <a:bodyPr/>
                    <a:lstStyle/>
                    <a:p>
                      <a:pPr indent="0" lvl="0" marL="0" rtl="0" algn="ctr">
                        <a:spcBef>
                          <a:spcPts val="0"/>
                        </a:spcBef>
                        <a:spcAft>
                          <a:spcPts val="0"/>
                        </a:spcAft>
                        <a:buNone/>
                      </a:pPr>
                      <a:r>
                        <a:rPr lang="en">
                          <a:latin typeface="Bree Serif"/>
                          <a:ea typeface="Bree Serif"/>
                          <a:cs typeface="Bree Serif"/>
                          <a:sym typeface="Bree Serif"/>
                        </a:rPr>
                        <a:t>Fig 5: Map of Berkeley, 2km bounded box, all nodes and edges</a:t>
                      </a:r>
                      <a:endParaRPr>
                        <a:latin typeface="Bree Serif"/>
                        <a:ea typeface="Bree Serif"/>
                        <a:cs typeface="Bree Serif"/>
                        <a:sym typeface="Bree Serif"/>
                      </a:endParaRPr>
                    </a:p>
                  </a:txBody>
                  <a:tcPr marT="91425" marB="91425" marR="91425" marL="91425"/>
                </a:tc>
                <a:tc>
                  <a:txBody>
                    <a:bodyPr/>
                    <a:lstStyle/>
                    <a:p>
                      <a:pPr indent="0" lvl="0" marL="0" rtl="0" algn="ctr">
                        <a:spcBef>
                          <a:spcPts val="0"/>
                        </a:spcBef>
                        <a:spcAft>
                          <a:spcPts val="0"/>
                        </a:spcAft>
                        <a:buNone/>
                      </a:pPr>
                      <a:r>
                        <a:rPr lang="en">
                          <a:solidFill>
                            <a:srgbClr val="000000"/>
                          </a:solidFill>
                          <a:latin typeface="Bree Serif"/>
                          <a:ea typeface="Bree Serif"/>
                          <a:cs typeface="Bree Serif"/>
                          <a:sym typeface="Bree Serif"/>
                        </a:rPr>
                        <a:t>Fig </a:t>
                      </a:r>
                      <a:r>
                        <a:rPr lang="en">
                          <a:latin typeface="Bree Serif"/>
                          <a:ea typeface="Bree Serif"/>
                          <a:cs typeface="Bree Serif"/>
                          <a:sym typeface="Bree Serif"/>
                        </a:rPr>
                        <a:t>6</a:t>
                      </a:r>
                      <a:r>
                        <a:rPr lang="en">
                          <a:solidFill>
                            <a:srgbClr val="000000"/>
                          </a:solidFill>
                          <a:latin typeface="Bree Serif"/>
                          <a:ea typeface="Bree Serif"/>
                          <a:cs typeface="Bree Serif"/>
                          <a:sym typeface="Bree Serif"/>
                        </a:rPr>
                        <a:t>: Map of Berkeley, 2km bounded box, cycleway only nodes and edges</a:t>
                      </a:r>
                      <a:endParaRPr>
                        <a:latin typeface="Bree Serif"/>
                        <a:ea typeface="Bree Serif"/>
                        <a:cs typeface="Bree Serif"/>
                        <a:sym typeface="Bree Serif"/>
                      </a:endParaRPr>
                    </a:p>
                  </a:txBody>
                  <a:tcPr marT="91425" marB="91425" marR="91425" marL="91425"/>
                </a:tc>
              </a:tr>
              <a:tr h="33472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228" name="Google Shape;1228;p42"/>
          <p:cNvPicPr preferRelativeResize="0"/>
          <p:nvPr/>
        </p:nvPicPr>
        <p:blipFill>
          <a:blip r:embed="rId3">
            <a:alphaModFix/>
          </a:blip>
          <a:stretch>
            <a:fillRect/>
          </a:stretch>
        </p:blipFill>
        <p:spPr>
          <a:xfrm>
            <a:off x="5098450" y="1640225"/>
            <a:ext cx="3362250" cy="3189874"/>
          </a:xfrm>
          <a:prstGeom prst="rect">
            <a:avLst/>
          </a:prstGeom>
          <a:noFill/>
          <a:ln>
            <a:noFill/>
          </a:ln>
        </p:spPr>
      </p:pic>
      <p:pic>
        <p:nvPicPr>
          <p:cNvPr id="1229" name="Google Shape;1229;p42"/>
          <p:cNvPicPr preferRelativeResize="0"/>
          <p:nvPr/>
        </p:nvPicPr>
        <p:blipFill>
          <a:blip r:embed="rId4">
            <a:alphaModFix/>
          </a:blip>
          <a:stretch>
            <a:fillRect/>
          </a:stretch>
        </p:blipFill>
        <p:spPr>
          <a:xfrm>
            <a:off x="777075" y="1640225"/>
            <a:ext cx="3362250" cy="3189874"/>
          </a:xfrm>
          <a:prstGeom prst="rect">
            <a:avLst/>
          </a:prstGeom>
          <a:noFill/>
          <a:ln>
            <a:noFill/>
          </a:ln>
        </p:spPr>
      </p:pic>
      <p:sp>
        <p:nvSpPr>
          <p:cNvPr id="1230" name="Google Shape;1230;p42"/>
          <p:cNvSpPr txBox="1"/>
          <p:nvPr>
            <p:ph type="title"/>
          </p:nvPr>
        </p:nvSpPr>
        <p:spPr>
          <a:xfrm>
            <a:off x="705125" y="257015"/>
            <a:ext cx="76992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Networks - Bike Lanes</a:t>
            </a:r>
            <a:endParaRPr b="0"/>
          </a:p>
        </p:txBody>
      </p:sp>
      <p:grpSp>
        <p:nvGrpSpPr>
          <p:cNvPr id="1231" name="Google Shape;1231;p42"/>
          <p:cNvGrpSpPr/>
          <p:nvPr/>
        </p:nvGrpSpPr>
        <p:grpSpPr>
          <a:xfrm>
            <a:off x="394545" y="234279"/>
            <a:ext cx="524513" cy="523682"/>
            <a:chOff x="2936677" y="1168362"/>
            <a:chExt cx="524513" cy="523682"/>
          </a:xfrm>
        </p:grpSpPr>
        <p:sp>
          <p:nvSpPr>
            <p:cNvPr id="1232" name="Google Shape;1232;p42"/>
            <p:cNvSpPr/>
            <p:nvPr/>
          </p:nvSpPr>
          <p:spPr>
            <a:xfrm>
              <a:off x="3309555" y="1285959"/>
              <a:ext cx="151635" cy="406084"/>
            </a:xfrm>
            <a:custGeom>
              <a:rect b="b" l="l" r="r" t="t"/>
              <a:pathLst>
                <a:path extrusionOk="0" h="19065" w="7119">
                  <a:moveTo>
                    <a:pt x="7118" y="0"/>
                  </a:moveTo>
                  <a:lnTo>
                    <a:pt x="962" y="2047"/>
                  </a:lnTo>
                  <a:lnTo>
                    <a:pt x="0" y="8634"/>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a:off x="3178432" y="1285959"/>
              <a:ext cx="151635" cy="406084"/>
            </a:xfrm>
            <a:custGeom>
              <a:rect b="b" l="l" r="r" t="t"/>
              <a:pathLst>
                <a:path extrusionOk="0" h="19065" w="7119">
                  <a:moveTo>
                    <a:pt x="962" y="0"/>
                  </a:moveTo>
                  <a:lnTo>
                    <a:pt x="0" y="8030"/>
                  </a:lnTo>
                  <a:lnTo>
                    <a:pt x="962" y="17022"/>
                  </a:lnTo>
                  <a:lnTo>
                    <a:pt x="7118" y="19065"/>
                  </a:lnTo>
                  <a:lnTo>
                    <a:pt x="7118" y="2047"/>
                  </a:lnTo>
                  <a:lnTo>
                    <a:pt x="9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a:off x="3047309" y="1285959"/>
              <a:ext cx="151635" cy="406084"/>
            </a:xfrm>
            <a:custGeom>
              <a:rect b="b" l="l" r="r" t="t"/>
              <a:pathLst>
                <a:path extrusionOk="0" h="19065" w="7119">
                  <a:moveTo>
                    <a:pt x="7118" y="0"/>
                  </a:moveTo>
                  <a:lnTo>
                    <a:pt x="962" y="2047"/>
                  </a:lnTo>
                  <a:lnTo>
                    <a:pt x="0" y="8572"/>
                  </a:lnTo>
                  <a:lnTo>
                    <a:pt x="962" y="19065"/>
                  </a:lnTo>
                  <a:lnTo>
                    <a:pt x="7118" y="17022"/>
                  </a:lnTo>
                  <a:lnTo>
                    <a:pt x="7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a:off x="2936677" y="1285959"/>
              <a:ext cx="131144" cy="406084"/>
            </a:xfrm>
            <a:custGeom>
              <a:rect b="b" l="l" r="r" t="t"/>
              <a:pathLst>
                <a:path extrusionOk="0" h="19065" w="6157">
                  <a:moveTo>
                    <a:pt x="0" y="0"/>
                  </a:moveTo>
                  <a:lnTo>
                    <a:pt x="0" y="17022"/>
                  </a:lnTo>
                  <a:lnTo>
                    <a:pt x="6156" y="19065"/>
                  </a:lnTo>
                  <a:lnTo>
                    <a:pt x="6156" y="20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a:off x="3309555" y="1168362"/>
              <a:ext cx="91313" cy="194725"/>
            </a:xfrm>
            <a:custGeom>
              <a:rect b="b" l="l" r="r" t="t"/>
              <a:pathLst>
                <a:path extrusionOk="0" h="9142" w="4287">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a:off x="3259393" y="1168362"/>
              <a:ext cx="70759" cy="194895"/>
            </a:xfrm>
            <a:custGeom>
              <a:rect b="b" l="l" r="r" t="t"/>
              <a:pathLst>
                <a:path extrusionOk="0" h="9150" w="3322">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a:off x="3319800" y="1217437"/>
              <a:ext cx="25667" cy="43537"/>
            </a:xfrm>
            <a:custGeom>
              <a:rect b="b" l="l" r="r" t="t"/>
              <a:pathLst>
                <a:path extrusionOk="0" h="2044" w="1205">
                  <a:moveTo>
                    <a:pt x="481" y="1"/>
                  </a:moveTo>
                  <a:lnTo>
                    <a:pt x="0" y="1020"/>
                  </a:lnTo>
                  <a:lnTo>
                    <a:pt x="481" y="2044"/>
                  </a:lnTo>
                  <a:lnTo>
                    <a:pt x="1205" y="2044"/>
                  </a:lnTo>
                  <a:lnTo>
                    <a:pt x="1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a:off x="3314709" y="1217437"/>
              <a:ext cx="15357" cy="43537"/>
            </a:xfrm>
            <a:custGeom>
              <a:rect b="b" l="l" r="r" t="t"/>
              <a:pathLst>
                <a:path extrusionOk="0" h="2044" w="721">
                  <a:moveTo>
                    <a:pt x="1" y="1"/>
                  </a:moveTo>
                  <a:lnTo>
                    <a:pt x="1" y="2044"/>
                  </a:lnTo>
                  <a:lnTo>
                    <a:pt x="720" y="2044"/>
                  </a:lnTo>
                  <a:lnTo>
                    <a:pt x="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42"/>
          <p:cNvGrpSpPr/>
          <p:nvPr/>
        </p:nvGrpSpPr>
        <p:grpSpPr>
          <a:xfrm>
            <a:off x="8288314" y="329872"/>
            <a:ext cx="524527" cy="332500"/>
            <a:chOff x="2142437" y="2685799"/>
            <a:chExt cx="524527" cy="332500"/>
          </a:xfrm>
        </p:grpSpPr>
        <p:sp>
          <p:nvSpPr>
            <p:cNvPr id="1241" name="Google Shape;1241;p42"/>
            <p:cNvSpPr/>
            <p:nvPr/>
          </p:nvSpPr>
          <p:spPr>
            <a:xfrm>
              <a:off x="2471473" y="2822828"/>
              <a:ext cx="195491" cy="195470"/>
            </a:xfrm>
            <a:custGeom>
              <a:rect b="b" l="l" r="r" t="t"/>
              <a:pathLst>
                <a:path extrusionOk="0" h="9177" w="9178">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a:off x="2142437" y="2822828"/>
              <a:ext cx="195470" cy="195470"/>
            </a:xfrm>
            <a:custGeom>
              <a:rect b="b" l="l" r="r" t="t"/>
              <a:pathLst>
                <a:path extrusionOk="0" h="9177" w="9177">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a:off x="2394448" y="2685799"/>
              <a:ext cx="189485" cy="238901"/>
            </a:xfrm>
            <a:custGeom>
              <a:rect b="b" l="l" r="r" t="t"/>
              <a:pathLst>
                <a:path extrusionOk="0" h="11216" w="8896">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a:off x="2211601" y="2697600"/>
              <a:ext cx="193191" cy="238347"/>
            </a:xfrm>
            <a:custGeom>
              <a:rect b="b" l="l" r="r" t="t"/>
              <a:pathLst>
                <a:path extrusionOk="0" h="11190" w="907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a:off x="2275121" y="2685799"/>
              <a:ext cx="90738" cy="30757"/>
            </a:xfrm>
            <a:custGeom>
              <a:rect b="b" l="l" r="r" t="t"/>
              <a:pathLst>
                <a:path extrusionOk="0" h="1444" w="4260">
                  <a:moveTo>
                    <a:pt x="0" y="1"/>
                  </a:moveTo>
                  <a:lnTo>
                    <a:pt x="0" y="1443"/>
                  </a:lnTo>
                  <a:lnTo>
                    <a:pt x="4259" y="1443"/>
                  </a:lnTo>
                  <a:lnTo>
                    <a:pt x="42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US National Bike Week by Slidesgo">
  <a:themeElements>
    <a:clrScheme name="Simple Light">
      <a:dk1>
        <a:srgbClr val="092242"/>
      </a:dk1>
      <a:lt1>
        <a:srgbClr val="F2ECD2"/>
      </a:lt1>
      <a:dk2>
        <a:srgbClr val="609A92"/>
      </a:dk2>
      <a:lt2>
        <a:srgbClr val="E68CA3"/>
      </a:lt2>
      <a:accent1>
        <a:srgbClr val="F7AC2D"/>
      </a:accent1>
      <a:accent2>
        <a:srgbClr val="ED0F51"/>
      </a:accent2>
      <a:accent3>
        <a:srgbClr val="C76C1F"/>
      </a:accent3>
      <a:accent4>
        <a:srgbClr val="006EED"/>
      </a:accent4>
      <a:accent5>
        <a:srgbClr val="CFBF8B"/>
      </a:accent5>
      <a:accent6>
        <a:srgbClr val="FFFFFF"/>
      </a:accent6>
      <a:hlink>
        <a:srgbClr val="092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